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handoutMasterIdLst>
    <p:handoutMasterId r:id="rId21"/>
  </p:handoutMasterIdLst>
  <p:sldIdLst>
    <p:sldId id="284" r:id="rId3"/>
    <p:sldId id="283" r:id="rId4"/>
    <p:sldId id="285" r:id="rId5"/>
    <p:sldId id="286" r:id="rId6"/>
    <p:sldId id="288" r:id="rId7"/>
    <p:sldId id="291" r:id="rId8"/>
    <p:sldId id="287" r:id="rId9"/>
    <p:sldId id="299" r:id="rId10"/>
    <p:sldId id="289" r:id="rId11"/>
    <p:sldId id="290" r:id="rId12"/>
    <p:sldId id="293" r:id="rId13"/>
    <p:sldId id="294" r:id="rId14"/>
    <p:sldId id="296" r:id="rId15"/>
    <p:sldId id="295" r:id="rId16"/>
    <p:sldId id="297" r:id="rId17"/>
    <p:sldId id="298" r:id="rId18"/>
    <p:sldId id="292" r:id="rId19"/>
  </p:sldIdLst>
  <p:sldSz cx="9144000" cy="5143500" type="screen16x9"/>
  <p:notesSz cx="9872663" cy="6742113"/>
  <p:defaultTextStyle>
    <a:defPPr>
      <a:defRPr lang="hu-HU"/>
    </a:defPPr>
    <a:lvl1pPr marL="0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9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8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35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13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92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71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48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25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Közepesen sötét stílus 3 – 3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68" autoAdjust="0"/>
    <p:restoredTop sz="96000" autoAdjust="0"/>
  </p:normalViewPr>
  <p:slideViewPr>
    <p:cSldViewPr>
      <p:cViewPr>
        <p:scale>
          <a:sx n="125" d="100"/>
          <a:sy n="125" d="100"/>
        </p:scale>
        <p:origin x="-264" y="-72"/>
      </p:cViewPr>
      <p:guideLst>
        <p:guide orient="horz" pos="1620"/>
        <p:guide pos="2881"/>
      </p:guideLst>
    </p:cSldViewPr>
  </p:slideViewPr>
  <p:outlineViewPr>
    <p:cViewPr>
      <p:scale>
        <a:sx n="33" d="100"/>
        <a:sy n="33" d="100"/>
      </p:scale>
      <p:origin x="0" y="29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241954597637303E-2"/>
          <c:y val="4.9960875984251966E-2"/>
          <c:w val="0.76309723599087276"/>
          <c:h val="0.8253464566929134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Kalkulált támogatási összeg [Mrd]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Munka1!$A$2:$A$5</c:f>
              <c:strCache>
                <c:ptCount val="4"/>
                <c:pt idx="0">
                  <c:v>2A</c:v>
                </c:pt>
                <c:pt idx="1">
                  <c:v>2B</c:v>
                </c:pt>
                <c:pt idx="2">
                  <c:v>5A</c:v>
                </c:pt>
                <c:pt idx="3">
                  <c:v>5B</c:v>
                </c:pt>
              </c:strCache>
            </c:strRef>
          </c:cat>
          <c:val>
            <c:numRef>
              <c:f>Munka1!$B$2:$B$5</c:f>
              <c:numCache>
                <c:formatCode>General</c:formatCode>
                <c:ptCount val="4"/>
                <c:pt idx="0">
                  <c:v>12.9</c:v>
                </c:pt>
                <c:pt idx="1">
                  <c:v>1.4</c:v>
                </c:pt>
                <c:pt idx="2">
                  <c:v>1.5</c:v>
                </c:pt>
                <c:pt idx="3">
                  <c:v>0.3</c:v>
                </c:pt>
              </c:numCache>
            </c:numRef>
          </c:val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Felhasználható keret [Mrd]</c:v>
                </c:pt>
              </c:strCache>
            </c:strRef>
          </c:tx>
          <c:spPr>
            <a:solidFill>
              <a:srgbClr val="85CC04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Munka1!$A$2:$A$5</c:f>
              <c:strCache>
                <c:ptCount val="4"/>
                <c:pt idx="0">
                  <c:v>2A</c:v>
                </c:pt>
                <c:pt idx="1">
                  <c:v>2B</c:v>
                </c:pt>
                <c:pt idx="2">
                  <c:v>5A</c:v>
                </c:pt>
                <c:pt idx="3">
                  <c:v>5B</c:v>
                </c:pt>
              </c:strCache>
            </c:strRef>
          </c:cat>
          <c:val>
            <c:numRef>
              <c:f>Munka1!$C$2:$C$5</c:f>
              <c:numCache>
                <c:formatCode>General</c:formatCode>
                <c:ptCount val="4"/>
                <c:pt idx="0">
                  <c:v>7.5</c:v>
                </c:pt>
                <c:pt idx="1">
                  <c:v>6.7</c:v>
                </c:pt>
                <c:pt idx="2">
                  <c:v>10.199999999999999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707584"/>
        <c:axId val="80710272"/>
      </c:barChart>
      <c:catAx>
        <c:axId val="80707584"/>
        <c:scaling>
          <c:orientation val="minMax"/>
        </c:scaling>
        <c:delete val="0"/>
        <c:axPos val="b"/>
        <c:majorTickMark val="out"/>
        <c:minorTickMark val="none"/>
        <c:tickLblPos val="nextTo"/>
        <c:crossAx val="80710272"/>
        <c:crosses val="autoZero"/>
        <c:auto val="1"/>
        <c:lblAlgn val="ctr"/>
        <c:lblOffset val="100"/>
        <c:noMultiLvlLbl val="0"/>
      </c:catAx>
      <c:valAx>
        <c:axId val="807102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0707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596779310845805"/>
          <c:y val="0.10067103655149427"/>
          <c:w val="0.14399628673737105"/>
          <c:h val="0.74534498031496066"/>
        </c:manualLayout>
      </c:layout>
      <c:overlay val="0"/>
      <c:txPr>
        <a:bodyPr/>
        <a:lstStyle/>
        <a:p>
          <a:pPr>
            <a:defRPr sz="1100"/>
          </a:pPr>
          <a:endParaRPr lang="hu-HU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hu-HU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image" Target="../media/image6.jpg"/><Relationship Id="rId4" Type="http://schemas.openxmlformats.org/officeDocument/2006/relationships/image" Target="../media/image9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image" Target="../media/image6.jpg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89C8-CAAE-4CA7-B90F-826FFFCDAB34}" type="doc">
      <dgm:prSet loTypeId="urn:microsoft.com/office/officeart/2005/8/layout/chevron2" loCatId="process" qsTypeId="urn:microsoft.com/office/officeart/2005/8/quickstyle/3d1" qsCatId="3D" csTypeId="urn:microsoft.com/office/officeart/2005/8/colors/colorful1" csCatId="colorful" phldr="1"/>
      <dgm:spPr/>
    </dgm:pt>
    <dgm:pt modelId="{01B29966-671C-440A-BBAC-C5BC2CF62DB9}">
      <dgm:prSet phldrT="[Szöveg]" custT="1"/>
      <dgm:spPr>
        <a:xfrm rot="5400000">
          <a:off x="-94199" y="189431"/>
          <a:ext cx="1253459" cy="877421"/>
        </a:xfrm>
        <a:solidFill>
          <a:schemeClr val="accent3">
            <a:lumMod val="60000"/>
            <a:lumOff val="40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hu-HU" sz="1200" b="1" dirty="0" smtClean="0">
              <a:solidFill>
                <a:sysClr val="window" lastClr="FFFFFF"/>
              </a:solidFill>
              <a:latin typeface="Trebuchet MS" panose="020B0603020202020204" pitchFamily="34" charset="0"/>
              <a:ea typeface="+mn-ea"/>
              <a:cs typeface="+mn-cs"/>
            </a:rPr>
            <a:t>FELSZÍNI</a:t>
          </a:r>
          <a:endParaRPr lang="hu-HU" sz="1100" b="1" dirty="0">
            <a:solidFill>
              <a:sysClr val="window" lastClr="FFFFFF"/>
            </a:solidFill>
            <a:latin typeface="Trebuchet MS" panose="020B0603020202020204" pitchFamily="34" charset="0"/>
            <a:ea typeface="+mn-ea"/>
            <a:cs typeface="+mn-cs"/>
          </a:endParaRPr>
        </a:p>
      </dgm:t>
    </dgm:pt>
    <dgm:pt modelId="{89C20BF1-4087-49D7-A2E3-096BB08D614D}" type="parTrans" cxnId="{60EA6122-9FA1-4582-B152-2C223E480F06}">
      <dgm:prSet/>
      <dgm:spPr/>
      <dgm:t>
        <a:bodyPr/>
        <a:lstStyle/>
        <a:p>
          <a:endParaRPr lang="hu-HU" sz="1400"/>
        </a:p>
      </dgm:t>
    </dgm:pt>
    <dgm:pt modelId="{9D6C9D5C-E499-436E-B785-860FF15B667F}" type="sibTrans" cxnId="{60EA6122-9FA1-4582-B152-2C223E480F06}">
      <dgm:prSet/>
      <dgm:spPr/>
      <dgm:t>
        <a:bodyPr/>
        <a:lstStyle/>
        <a:p>
          <a:endParaRPr lang="hu-HU" sz="1400"/>
        </a:p>
      </dgm:t>
    </dgm:pt>
    <dgm:pt modelId="{56A99EC1-D3AA-457D-81BB-3AB098EEE1ED}">
      <dgm:prSet phldrT="[Szöveg]" custT="1"/>
      <dgm:spPr>
        <a:xfrm rot="5400000">
          <a:off x="-115459" y="1245190"/>
          <a:ext cx="1253459" cy="877421"/>
        </a:xfrm>
        <a:solidFill>
          <a:schemeClr val="accent3">
            <a:lumMod val="75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hu-HU" sz="1100" b="1" smtClean="0">
              <a:solidFill>
                <a:sysClr val="window" lastClr="FFFFFF"/>
              </a:solidFill>
              <a:latin typeface="Trebuchet MS" panose="020B0603020202020204" pitchFamily="34" charset="0"/>
              <a:ea typeface="+mn-ea"/>
              <a:cs typeface="+mn-cs"/>
            </a:rPr>
            <a:t>TALAJVÍZ</a:t>
          </a:r>
          <a:endParaRPr lang="hu-HU" sz="1050" b="1" dirty="0">
            <a:solidFill>
              <a:sysClr val="window" lastClr="FFFFFF"/>
            </a:solidFill>
            <a:latin typeface="Trebuchet MS" panose="020B0603020202020204" pitchFamily="34" charset="0"/>
            <a:ea typeface="+mn-ea"/>
            <a:cs typeface="+mn-cs"/>
          </a:endParaRPr>
        </a:p>
      </dgm:t>
    </dgm:pt>
    <dgm:pt modelId="{B4314731-0B9D-4897-B094-964E6B01CC4C}" type="parTrans" cxnId="{D1EA32FF-E87D-4B62-B983-831286018ED2}">
      <dgm:prSet/>
      <dgm:spPr/>
      <dgm:t>
        <a:bodyPr/>
        <a:lstStyle/>
        <a:p>
          <a:endParaRPr lang="hu-HU" sz="1400"/>
        </a:p>
      </dgm:t>
    </dgm:pt>
    <dgm:pt modelId="{7B920EF4-9D48-4BDD-9D95-9122DEEA5AD6}" type="sibTrans" cxnId="{D1EA32FF-E87D-4B62-B983-831286018ED2}">
      <dgm:prSet/>
      <dgm:spPr/>
      <dgm:t>
        <a:bodyPr/>
        <a:lstStyle/>
        <a:p>
          <a:endParaRPr lang="hu-HU" sz="1400"/>
        </a:p>
      </dgm:t>
    </dgm:pt>
    <dgm:pt modelId="{0F4D46DF-36E3-4D1D-9963-AB4AA1663B3F}">
      <dgm:prSet custT="1"/>
      <dgm:spPr>
        <a:xfrm rot="5400000">
          <a:off x="-94199" y="2533547"/>
          <a:ext cx="1253459" cy="877421"/>
        </a:xfrm>
        <a:solidFill>
          <a:schemeClr val="accent3">
            <a:lumMod val="50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hu-HU" sz="1200" b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RÉTEGVÍZ</a:t>
          </a:r>
          <a:endParaRPr lang="hu-HU" sz="105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1EADAA9-65CD-416C-B80E-C00CBDE31FD6}" type="parTrans" cxnId="{8388F206-9D6D-4010-A7CD-0ADE2A1D661B}">
      <dgm:prSet/>
      <dgm:spPr/>
      <dgm:t>
        <a:bodyPr/>
        <a:lstStyle/>
        <a:p>
          <a:endParaRPr lang="hu-HU" sz="1400"/>
        </a:p>
      </dgm:t>
    </dgm:pt>
    <dgm:pt modelId="{37AC8B43-BC2C-4283-A7A4-85E2BD7C35C2}" type="sibTrans" cxnId="{8388F206-9D6D-4010-A7CD-0ADE2A1D661B}">
      <dgm:prSet/>
      <dgm:spPr/>
      <dgm:t>
        <a:bodyPr/>
        <a:lstStyle/>
        <a:p>
          <a:endParaRPr lang="hu-HU" sz="1400"/>
        </a:p>
      </dgm:t>
    </dgm:pt>
    <dgm:pt modelId="{10135012-DA2A-4BD3-9EAD-85EAC3A4F9EF}">
      <dgm:prSet custT="1"/>
      <dgm:spPr>
        <a:xfrm rot="5400000">
          <a:off x="4553648" y="-3393355"/>
          <a:ext cx="814748" cy="7604283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Öntözésre elsősorban </a:t>
          </a:r>
          <a:r>
            <a:rPr lang="hu-HU" sz="18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FELSZÍNI VÍZ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vehető igénybe.</a:t>
          </a:r>
        </a:p>
        <a:p>
          <a:pPr marL="285750" indent="0" algn="just" defTabSz="2489200">
            <a:spcBef>
              <a:spcPct val="0"/>
            </a:spcBef>
            <a:spcAft>
              <a:spcPts val="600"/>
            </a:spcAft>
            <a:buNone/>
          </a:pPr>
          <a:endParaRPr lang="hu-HU" sz="1200" b="1" kern="1200" dirty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</dgm:t>
    </dgm:pt>
    <dgm:pt modelId="{01F1E150-E6E8-401C-A470-3EAB78E3C73D}" type="parTrans" cxnId="{C43696DD-3DBE-4ED2-945E-A0D7D58CA7D7}">
      <dgm:prSet/>
      <dgm:spPr/>
      <dgm:t>
        <a:bodyPr/>
        <a:lstStyle/>
        <a:p>
          <a:endParaRPr lang="hu-HU" sz="1400"/>
        </a:p>
      </dgm:t>
    </dgm:pt>
    <dgm:pt modelId="{036DE642-3D66-4167-A1CA-D59A01139B8B}" type="sibTrans" cxnId="{C43696DD-3DBE-4ED2-945E-A0D7D58CA7D7}">
      <dgm:prSet/>
      <dgm:spPr/>
      <dgm:t>
        <a:bodyPr/>
        <a:lstStyle/>
        <a:p>
          <a:endParaRPr lang="hu-HU" sz="1400"/>
        </a:p>
      </dgm:t>
    </dgm:pt>
    <dgm:pt modelId="{A60ED8F1-3B30-4344-8EFF-B0CF925FBF76}">
      <dgm:prSet custT="1"/>
      <dgm:spPr>
        <a:xfrm rot="5400000">
          <a:off x="4553648" y="-2326389"/>
          <a:ext cx="814748" cy="7604283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algn="just">
            <a:spcAft>
              <a:spcPts val="600"/>
            </a:spcAft>
          </a:pP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felszíni víz </a:t>
          </a: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HIÁNYÁBAN</a:t>
          </a:r>
          <a:r>
            <a:rPr lang="hu-HU" sz="16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lehetőség </a:t>
          </a: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TALAJVÍZBŐL</a:t>
          </a:r>
          <a:r>
            <a:rPr lang="hu-HU" sz="16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kell biztosítani. Hiánynak minősül, ha a FEV aránytalanul nagy költséggel járna a </a:t>
          </a:r>
          <a:r>
            <a:rPr lang="hu-HU" sz="1200" b="1" kern="1200" dirty="0" err="1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FAV-val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szemben, amelyet a vízügyi igazgatóság állapít meg. (Jog: 50,0 méterig) </a:t>
          </a:r>
          <a:endParaRPr lang="hu-HU" sz="1200" b="1" kern="1200" dirty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</dgm:t>
    </dgm:pt>
    <dgm:pt modelId="{4A7A7EFA-140B-4FBD-90FB-EF6EAFD13C2A}" type="parTrans" cxnId="{EADD9720-8A5F-4837-B630-A61BCCFB2D88}">
      <dgm:prSet/>
      <dgm:spPr/>
      <dgm:t>
        <a:bodyPr/>
        <a:lstStyle/>
        <a:p>
          <a:endParaRPr lang="hu-HU" sz="1400"/>
        </a:p>
      </dgm:t>
    </dgm:pt>
    <dgm:pt modelId="{BB47C05F-1C0C-43DD-9E17-48BAC384467A}" type="sibTrans" cxnId="{EADD9720-8A5F-4837-B630-A61BCCFB2D88}">
      <dgm:prSet/>
      <dgm:spPr/>
      <dgm:t>
        <a:bodyPr/>
        <a:lstStyle/>
        <a:p>
          <a:endParaRPr lang="hu-HU" sz="1400"/>
        </a:p>
      </dgm:t>
    </dgm:pt>
    <dgm:pt modelId="{84C93EB2-DBC3-47B4-9639-A0915DD44015}">
      <dgm:prSet custT="1"/>
      <dgm:spPr>
        <a:xfrm rot="5400000">
          <a:off x="4343463" y="-1049239"/>
          <a:ext cx="1235118" cy="7604283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algn="just"/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Felszíni- és talajvíz hiányában </a:t>
          </a: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RÉTEGVÍZBŐL</a:t>
          </a:r>
          <a:r>
            <a:rPr lang="hu-HU" sz="16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történő öntözésre szolgáló termelőkútra CSAK </a:t>
          </a: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MIKROÖNTÖZÉS</a:t>
          </a:r>
          <a:r>
            <a:rPr lang="hu-HU" sz="16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esetében adható ki vízjogi engedély. </a:t>
          </a:r>
          <a:endParaRPr lang="hu-HU" sz="1200" b="1" kern="1200" dirty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</dgm:t>
    </dgm:pt>
    <dgm:pt modelId="{3339AD7D-75AC-4FF9-B050-030A1D3D5700}" type="parTrans" cxnId="{87EFE1C8-59DF-4F29-A494-D0C0200F243D}">
      <dgm:prSet/>
      <dgm:spPr/>
      <dgm:t>
        <a:bodyPr/>
        <a:lstStyle/>
        <a:p>
          <a:endParaRPr lang="hu-HU" sz="1400"/>
        </a:p>
      </dgm:t>
    </dgm:pt>
    <dgm:pt modelId="{AA8A8D58-2510-4A6B-8B01-A158E67FF831}" type="sibTrans" cxnId="{87EFE1C8-59DF-4F29-A494-D0C0200F243D}">
      <dgm:prSet/>
      <dgm:spPr/>
      <dgm:t>
        <a:bodyPr/>
        <a:lstStyle/>
        <a:p>
          <a:endParaRPr lang="hu-HU" sz="1400"/>
        </a:p>
      </dgm:t>
    </dgm:pt>
    <dgm:pt modelId="{5073BC06-C51D-449B-9875-F8C2425CEB12}" type="pres">
      <dgm:prSet presAssocID="{BFCC89C8-CAAE-4CA7-B90F-826FFFCDAB34}" presName="linearFlow" presStyleCnt="0">
        <dgm:presLayoutVars>
          <dgm:dir/>
          <dgm:animLvl val="lvl"/>
          <dgm:resizeHandles val="exact"/>
        </dgm:presLayoutVars>
      </dgm:prSet>
      <dgm:spPr/>
    </dgm:pt>
    <dgm:pt modelId="{95F18CC6-F2FC-42A4-93A6-A64322561605}" type="pres">
      <dgm:prSet presAssocID="{01B29966-671C-440A-BBAC-C5BC2CF62DB9}" presName="composite" presStyleCnt="0"/>
      <dgm:spPr/>
    </dgm:pt>
    <dgm:pt modelId="{9B85457F-58E8-4509-9FD8-B63B80029D01}" type="pres">
      <dgm:prSet presAssocID="{01B29966-671C-440A-BBAC-C5BC2CF62DB9}" presName="parentText" presStyleLbl="alignNode1" presStyleIdx="0" presStyleCnt="3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hu-HU"/>
        </a:p>
      </dgm:t>
    </dgm:pt>
    <dgm:pt modelId="{346ED79D-2E8F-4D12-8349-83E60DFF0DF6}" type="pres">
      <dgm:prSet presAssocID="{01B29966-671C-440A-BBAC-C5BC2CF62DB9}" presName="descendantText" presStyleLbl="alignAcc1" presStyleIdx="0" presStyleCnt="3" custScaleX="9529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hu-HU"/>
        </a:p>
      </dgm:t>
    </dgm:pt>
    <dgm:pt modelId="{6E93F6AA-0564-4F05-8B8A-EA65DB9B316E}" type="pres">
      <dgm:prSet presAssocID="{9D6C9D5C-E499-436E-B785-860FF15B667F}" presName="sp" presStyleCnt="0"/>
      <dgm:spPr/>
    </dgm:pt>
    <dgm:pt modelId="{95FD3960-F86E-4E20-A956-40731D725C48}" type="pres">
      <dgm:prSet presAssocID="{56A99EC1-D3AA-457D-81BB-3AB098EEE1ED}" presName="composite" presStyleCnt="0"/>
      <dgm:spPr/>
    </dgm:pt>
    <dgm:pt modelId="{9823B402-7677-4971-97C2-60257561ED80}" type="pres">
      <dgm:prSet presAssocID="{56A99EC1-D3AA-457D-81BB-3AB098EEE1ED}" presName="parentText" presStyleLbl="alignNode1" presStyleIdx="1" presStyleCnt="3" custLinFactNeighborX="-2423" custLinFactNeighborY="-894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hu-HU"/>
        </a:p>
      </dgm:t>
    </dgm:pt>
    <dgm:pt modelId="{67126077-18DD-42AC-8E8A-2860C4241418}" type="pres">
      <dgm:prSet presAssocID="{56A99EC1-D3AA-457D-81BB-3AB098EEE1ED}" presName="descendantText" presStyleLbl="alignAcc1" presStyleIdx="1" presStyleCnt="3" custScaleX="9529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hu-HU"/>
        </a:p>
      </dgm:t>
    </dgm:pt>
    <dgm:pt modelId="{E8376FCC-9D9A-430E-A708-9E7BFC77D94B}" type="pres">
      <dgm:prSet presAssocID="{7B920EF4-9D48-4BDD-9D95-9122DEEA5AD6}" presName="sp" presStyleCnt="0"/>
      <dgm:spPr/>
    </dgm:pt>
    <dgm:pt modelId="{B2F4F717-4E8D-4D17-8113-27FA2B2BE4EE}" type="pres">
      <dgm:prSet presAssocID="{0F4D46DF-36E3-4D1D-9963-AB4AA1663B3F}" presName="composite" presStyleCnt="0"/>
      <dgm:spPr/>
    </dgm:pt>
    <dgm:pt modelId="{8F7E1C03-D415-46E5-9981-8422EE957B7C}" type="pres">
      <dgm:prSet presAssocID="{0F4D46DF-36E3-4D1D-9963-AB4AA1663B3F}" presName="parentText" presStyleLbl="alignNode1" presStyleIdx="2" presStyleCnt="3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hu-HU"/>
        </a:p>
      </dgm:t>
    </dgm:pt>
    <dgm:pt modelId="{3A10E316-4372-4C55-A399-DC43AE3D12BF}" type="pres">
      <dgm:prSet presAssocID="{0F4D46DF-36E3-4D1D-9963-AB4AA1663B3F}" presName="descendantText" presStyleLbl="alignAcc1" presStyleIdx="2" presStyleCnt="3" custScaleX="95297" custScaleY="15159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hu-HU"/>
        </a:p>
      </dgm:t>
    </dgm:pt>
  </dgm:ptLst>
  <dgm:cxnLst>
    <dgm:cxn modelId="{FD444A33-5C73-4556-A3C7-9312AB28C36A}" type="presOf" srcId="{56A99EC1-D3AA-457D-81BB-3AB098EEE1ED}" destId="{9823B402-7677-4971-97C2-60257561ED80}" srcOrd="0" destOrd="0" presId="urn:microsoft.com/office/officeart/2005/8/layout/chevron2"/>
    <dgm:cxn modelId="{41995EE6-BF28-458D-9521-8EC1009A76E7}" type="presOf" srcId="{BFCC89C8-CAAE-4CA7-B90F-826FFFCDAB34}" destId="{5073BC06-C51D-449B-9875-F8C2425CEB12}" srcOrd="0" destOrd="0" presId="urn:microsoft.com/office/officeart/2005/8/layout/chevron2"/>
    <dgm:cxn modelId="{8388F206-9D6D-4010-A7CD-0ADE2A1D661B}" srcId="{BFCC89C8-CAAE-4CA7-B90F-826FFFCDAB34}" destId="{0F4D46DF-36E3-4D1D-9963-AB4AA1663B3F}" srcOrd="2" destOrd="0" parTransId="{11EADAA9-65CD-416C-B80E-C00CBDE31FD6}" sibTransId="{37AC8B43-BC2C-4283-A7A4-85E2BD7C35C2}"/>
    <dgm:cxn modelId="{5C0098E7-0401-4163-9C93-D1BD67F65718}" type="presOf" srcId="{84C93EB2-DBC3-47B4-9639-A0915DD44015}" destId="{3A10E316-4372-4C55-A399-DC43AE3D12BF}" srcOrd="0" destOrd="0" presId="urn:microsoft.com/office/officeart/2005/8/layout/chevron2"/>
    <dgm:cxn modelId="{60EA6122-9FA1-4582-B152-2C223E480F06}" srcId="{BFCC89C8-CAAE-4CA7-B90F-826FFFCDAB34}" destId="{01B29966-671C-440A-BBAC-C5BC2CF62DB9}" srcOrd="0" destOrd="0" parTransId="{89C20BF1-4087-49D7-A2E3-096BB08D614D}" sibTransId="{9D6C9D5C-E499-436E-B785-860FF15B667F}"/>
    <dgm:cxn modelId="{87EFE1C8-59DF-4F29-A494-D0C0200F243D}" srcId="{0F4D46DF-36E3-4D1D-9963-AB4AA1663B3F}" destId="{84C93EB2-DBC3-47B4-9639-A0915DD44015}" srcOrd="0" destOrd="0" parTransId="{3339AD7D-75AC-4FF9-B050-030A1D3D5700}" sibTransId="{AA8A8D58-2510-4A6B-8B01-A158E67FF831}"/>
    <dgm:cxn modelId="{BE2266BA-39CE-4BF2-B857-EA7542E85A87}" type="presOf" srcId="{01B29966-671C-440A-BBAC-C5BC2CF62DB9}" destId="{9B85457F-58E8-4509-9FD8-B63B80029D01}" srcOrd="0" destOrd="0" presId="urn:microsoft.com/office/officeart/2005/8/layout/chevron2"/>
    <dgm:cxn modelId="{D1EA32FF-E87D-4B62-B983-831286018ED2}" srcId="{BFCC89C8-CAAE-4CA7-B90F-826FFFCDAB34}" destId="{56A99EC1-D3AA-457D-81BB-3AB098EEE1ED}" srcOrd="1" destOrd="0" parTransId="{B4314731-0B9D-4897-B094-964E6B01CC4C}" sibTransId="{7B920EF4-9D48-4BDD-9D95-9122DEEA5AD6}"/>
    <dgm:cxn modelId="{C43696DD-3DBE-4ED2-945E-A0D7D58CA7D7}" srcId="{01B29966-671C-440A-BBAC-C5BC2CF62DB9}" destId="{10135012-DA2A-4BD3-9EAD-85EAC3A4F9EF}" srcOrd="0" destOrd="0" parTransId="{01F1E150-E6E8-401C-A470-3EAB78E3C73D}" sibTransId="{036DE642-3D66-4167-A1CA-D59A01139B8B}"/>
    <dgm:cxn modelId="{622672CB-70F2-4356-A547-B507097B41CA}" type="presOf" srcId="{10135012-DA2A-4BD3-9EAD-85EAC3A4F9EF}" destId="{346ED79D-2E8F-4D12-8349-83E60DFF0DF6}" srcOrd="0" destOrd="0" presId="urn:microsoft.com/office/officeart/2005/8/layout/chevron2"/>
    <dgm:cxn modelId="{EADD9720-8A5F-4837-B630-A61BCCFB2D88}" srcId="{56A99EC1-D3AA-457D-81BB-3AB098EEE1ED}" destId="{A60ED8F1-3B30-4344-8EFF-B0CF925FBF76}" srcOrd="0" destOrd="0" parTransId="{4A7A7EFA-140B-4FBD-90FB-EF6EAFD13C2A}" sibTransId="{BB47C05F-1C0C-43DD-9E17-48BAC384467A}"/>
    <dgm:cxn modelId="{1D49C646-7434-41D0-9490-A2E1A0660E05}" type="presOf" srcId="{0F4D46DF-36E3-4D1D-9963-AB4AA1663B3F}" destId="{8F7E1C03-D415-46E5-9981-8422EE957B7C}" srcOrd="0" destOrd="0" presId="urn:microsoft.com/office/officeart/2005/8/layout/chevron2"/>
    <dgm:cxn modelId="{9656A511-591F-4799-B8E4-2386740F96C5}" type="presOf" srcId="{A60ED8F1-3B30-4344-8EFF-B0CF925FBF76}" destId="{67126077-18DD-42AC-8E8A-2860C4241418}" srcOrd="0" destOrd="0" presId="urn:microsoft.com/office/officeart/2005/8/layout/chevron2"/>
    <dgm:cxn modelId="{AE10EA03-5E14-4186-9C35-A3B97E7868DD}" type="presParOf" srcId="{5073BC06-C51D-449B-9875-F8C2425CEB12}" destId="{95F18CC6-F2FC-42A4-93A6-A64322561605}" srcOrd="0" destOrd="0" presId="urn:microsoft.com/office/officeart/2005/8/layout/chevron2"/>
    <dgm:cxn modelId="{D7A38511-8E6C-4B0B-AF7E-B1EFC1F581A2}" type="presParOf" srcId="{95F18CC6-F2FC-42A4-93A6-A64322561605}" destId="{9B85457F-58E8-4509-9FD8-B63B80029D01}" srcOrd="0" destOrd="0" presId="urn:microsoft.com/office/officeart/2005/8/layout/chevron2"/>
    <dgm:cxn modelId="{08B42A45-984C-459B-96C9-133CF6B4FB36}" type="presParOf" srcId="{95F18CC6-F2FC-42A4-93A6-A64322561605}" destId="{346ED79D-2E8F-4D12-8349-83E60DFF0DF6}" srcOrd="1" destOrd="0" presId="urn:microsoft.com/office/officeart/2005/8/layout/chevron2"/>
    <dgm:cxn modelId="{DF91C438-4F76-4FFC-BB07-99805089D4CD}" type="presParOf" srcId="{5073BC06-C51D-449B-9875-F8C2425CEB12}" destId="{6E93F6AA-0564-4F05-8B8A-EA65DB9B316E}" srcOrd="1" destOrd="0" presId="urn:microsoft.com/office/officeart/2005/8/layout/chevron2"/>
    <dgm:cxn modelId="{55CD584E-8C0C-420B-85CF-4479B9A30D28}" type="presParOf" srcId="{5073BC06-C51D-449B-9875-F8C2425CEB12}" destId="{95FD3960-F86E-4E20-A956-40731D725C48}" srcOrd="2" destOrd="0" presId="urn:microsoft.com/office/officeart/2005/8/layout/chevron2"/>
    <dgm:cxn modelId="{89063AC2-B645-4962-B3E6-59352CCC16E1}" type="presParOf" srcId="{95FD3960-F86E-4E20-A956-40731D725C48}" destId="{9823B402-7677-4971-97C2-60257561ED80}" srcOrd="0" destOrd="0" presId="urn:microsoft.com/office/officeart/2005/8/layout/chevron2"/>
    <dgm:cxn modelId="{D3364B24-E143-4599-8E96-9008223C0B49}" type="presParOf" srcId="{95FD3960-F86E-4E20-A956-40731D725C48}" destId="{67126077-18DD-42AC-8E8A-2860C4241418}" srcOrd="1" destOrd="0" presId="urn:microsoft.com/office/officeart/2005/8/layout/chevron2"/>
    <dgm:cxn modelId="{C6EB7920-FD27-472A-ADCE-279AADD015C3}" type="presParOf" srcId="{5073BC06-C51D-449B-9875-F8C2425CEB12}" destId="{E8376FCC-9D9A-430E-A708-9E7BFC77D94B}" srcOrd="3" destOrd="0" presId="urn:microsoft.com/office/officeart/2005/8/layout/chevron2"/>
    <dgm:cxn modelId="{508A57AD-8557-4D39-A65E-24977800A9BA}" type="presParOf" srcId="{5073BC06-C51D-449B-9875-F8C2425CEB12}" destId="{B2F4F717-4E8D-4D17-8113-27FA2B2BE4EE}" srcOrd="4" destOrd="0" presId="urn:microsoft.com/office/officeart/2005/8/layout/chevron2"/>
    <dgm:cxn modelId="{A7808878-BCE5-4926-8E7A-D7564252FF7D}" type="presParOf" srcId="{B2F4F717-4E8D-4D17-8113-27FA2B2BE4EE}" destId="{8F7E1C03-D415-46E5-9981-8422EE957B7C}" srcOrd="0" destOrd="0" presId="urn:microsoft.com/office/officeart/2005/8/layout/chevron2"/>
    <dgm:cxn modelId="{5FB23587-338D-4262-B479-ECB69E878A28}" type="presParOf" srcId="{B2F4F717-4E8D-4D17-8113-27FA2B2BE4EE}" destId="{3A10E316-4372-4C55-A399-DC43AE3D12B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5DD642-BD36-45FC-BACF-039B9D04D50B}" type="doc">
      <dgm:prSet loTypeId="urn:microsoft.com/office/officeart/2005/8/layout/hierarchy4" loCatId="hierarchy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hu-HU"/>
        </a:p>
      </dgm:t>
    </dgm:pt>
    <dgm:pt modelId="{57888C96-CA6F-4D1B-BE51-679EC37912A2}">
      <dgm:prSet phldrT="[Szöveg]" custT="1"/>
      <dgm:spPr>
        <a:xfrm>
          <a:off x="12" y="72008"/>
          <a:ext cx="7626720" cy="1356196"/>
        </a:xfrm>
      </dgm:spPr>
      <dgm:t>
        <a:bodyPr/>
        <a:lstStyle/>
        <a:p>
          <a:pPr algn="ctr">
            <a:lnSpc>
              <a:spcPct val="100000"/>
            </a:lnSpc>
          </a:pPr>
          <a:endParaRPr lang="hu-HU" sz="2000" b="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 algn="ctr">
            <a:lnSpc>
              <a:spcPct val="100000"/>
            </a:lnSpc>
          </a:pPr>
          <a:r>
            <a:rPr lang="hu-HU" sz="2800" b="1" dirty="0" smtClean="0">
              <a:latin typeface="Trebuchet MS" panose="020B0603020202020204" pitchFamily="34" charset="0"/>
              <a:ea typeface="+mn-ea"/>
              <a:cs typeface="+mn-cs"/>
            </a:rPr>
            <a:t>VÍZJOGI ENGEDÉLYTÍPUSOK</a:t>
          </a:r>
        </a:p>
        <a:p>
          <a:pPr algn="l">
            <a:lnSpc>
              <a:spcPct val="100000"/>
            </a:lnSpc>
          </a:pPr>
          <a:r>
            <a:rPr lang="hu-HU" sz="1400" b="0" dirty="0" smtClean="0">
              <a:latin typeface="Trebuchet MS" panose="020B0603020202020204" pitchFamily="34" charset="0"/>
              <a:ea typeface="+mn-ea"/>
              <a:cs typeface="+mn-cs"/>
            </a:rPr>
            <a:t>I. TERVEZÉSI FÁZIS  </a:t>
          </a:r>
          <a:r>
            <a:rPr lang="hu-HU" sz="1400" b="0" dirty="0" smtClean="0">
              <a:latin typeface="Trebuchet MS" panose="020B0603020202020204" pitchFamily="34" charset="0"/>
              <a:ea typeface="+mn-ea"/>
              <a:cs typeface="+mn-cs"/>
              <a:sym typeface="Wingdings" panose="05000000000000000000" pitchFamily="2" charset="2"/>
            </a:rPr>
            <a:t> II. KIVITELEZÉSI FÁZIS  III. ÜZEMELTETÉSI FÁZIS  IV. MEGSZÜNTETÉSI FÁZIS</a:t>
          </a:r>
          <a:endParaRPr lang="hu-HU" sz="2000" b="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 algn="ctr">
            <a:lnSpc>
              <a:spcPct val="100000"/>
            </a:lnSpc>
          </a:pPr>
          <a:endParaRPr lang="hu-HU" sz="1600" b="0" dirty="0">
            <a:latin typeface="Calibri"/>
            <a:ea typeface="+mn-ea"/>
            <a:cs typeface="+mn-cs"/>
          </a:endParaRPr>
        </a:p>
      </dgm:t>
    </dgm:pt>
    <dgm:pt modelId="{2BB08DD9-80B4-41EF-98A7-C488DD5B2739}" type="parTrans" cxnId="{A981678D-BCA2-47A3-B7CF-779EE55CA6A4}">
      <dgm:prSet/>
      <dgm:spPr/>
      <dgm:t>
        <a:bodyPr/>
        <a:lstStyle/>
        <a:p>
          <a:endParaRPr lang="hu-HU"/>
        </a:p>
      </dgm:t>
    </dgm:pt>
    <dgm:pt modelId="{430E8868-601F-4900-A1FE-CC84ACEB9F19}" type="sibTrans" cxnId="{A981678D-BCA2-47A3-B7CF-779EE55CA6A4}">
      <dgm:prSet/>
      <dgm:spPr/>
      <dgm:t>
        <a:bodyPr/>
        <a:lstStyle/>
        <a:p>
          <a:endParaRPr lang="hu-HU"/>
        </a:p>
      </dgm:t>
    </dgm:pt>
    <dgm:pt modelId="{DE92AE86-2DE4-40DC-8089-183B5BD2CDB0}">
      <dgm:prSet phldrT="[Szöveg]" custT="1"/>
      <dgm:spPr>
        <a:xfrm>
          <a:off x="3101776" y="1598485"/>
          <a:ext cx="1429295" cy="2072902"/>
        </a:xfrm>
      </dgm:spPr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u-HU" sz="1600" b="1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hu-HU" sz="16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ÜZEMELTETÉSI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hu-HU" sz="1600" b="1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ENGEDÉLY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hu-HU" sz="900" b="1" dirty="0" smtClean="0">
              <a:latin typeface="Trebuchet MS" panose="020B0603020202020204" pitchFamily="34" charset="0"/>
              <a:ea typeface="+mn-ea"/>
              <a:cs typeface="+mn-cs"/>
            </a:rPr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hu-HU" sz="1100" dirty="0" smtClean="0">
              <a:latin typeface="Trebuchet MS" panose="020B0603020202020204" pitchFamily="34" charset="0"/>
              <a:ea typeface="+mn-ea"/>
              <a:cs typeface="+mn-cs"/>
            </a:rPr>
            <a:t>A vízilétesítmény használatba-vételéhez szükséges.</a:t>
          </a:r>
          <a:endParaRPr lang="hu-HU" sz="1100" dirty="0">
            <a:latin typeface="Trebuchet MS" panose="020B0603020202020204" pitchFamily="34" charset="0"/>
            <a:ea typeface="+mn-ea"/>
            <a:cs typeface="+mn-cs"/>
          </a:endParaRPr>
        </a:p>
      </dgm:t>
    </dgm:pt>
    <dgm:pt modelId="{02941223-B48B-4168-B496-6B98401C76F9}" type="parTrans" cxnId="{909EA763-FB3C-4FD1-A6ED-4E1A3D1280A5}">
      <dgm:prSet/>
      <dgm:spPr/>
      <dgm:t>
        <a:bodyPr/>
        <a:lstStyle/>
        <a:p>
          <a:endParaRPr lang="hu-HU"/>
        </a:p>
      </dgm:t>
    </dgm:pt>
    <dgm:pt modelId="{9BB66BF4-0290-44E6-B902-856783368DC9}" type="sibTrans" cxnId="{909EA763-FB3C-4FD1-A6ED-4E1A3D1280A5}">
      <dgm:prSet/>
      <dgm:spPr/>
      <dgm:t>
        <a:bodyPr/>
        <a:lstStyle/>
        <a:p>
          <a:endParaRPr lang="hu-HU"/>
        </a:p>
      </dgm:t>
    </dgm:pt>
    <dgm:pt modelId="{FF4CAA18-E6A3-4FE3-A7B6-825A25D346BA}">
      <dgm:prSet phldrT="[Szöveg]" custT="1"/>
      <dgm:spPr>
        <a:xfrm>
          <a:off x="6200488" y="1598485"/>
          <a:ext cx="1429295" cy="2072902"/>
        </a:xfrm>
      </dgm:spPr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u-HU" sz="1600" b="1" u="none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hu-HU" sz="1600" b="1" i="0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MEGSZÜNTETÉSI</a:t>
          </a:r>
          <a:r>
            <a:rPr lang="hu-HU" sz="16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600" b="1" u="none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ENGEDÉLY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hu-HU" sz="1000" b="1" dirty="0" smtClean="0">
              <a:latin typeface="Trebuchet MS" panose="020B0603020202020204" pitchFamily="34" charset="0"/>
              <a:ea typeface="+mn-ea"/>
              <a:cs typeface="+mn-cs"/>
            </a:rPr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hu-HU" sz="1100" dirty="0" smtClean="0">
              <a:latin typeface="Trebuchet MS" panose="020B0603020202020204" pitchFamily="34" charset="0"/>
              <a:ea typeface="+mn-ea"/>
              <a:cs typeface="+mn-cs"/>
            </a:rPr>
            <a:t>Amennyiben a </a:t>
          </a:r>
          <a:r>
            <a:rPr lang="hu-HU" sz="1100" dirty="0" err="1" smtClean="0">
              <a:latin typeface="Trebuchet MS" panose="020B0603020202020204" pitchFamily="34" charset="0"/>
              <a:ea typeface="+mn-ea"/>
              <a:cs typeface="+mn-cs"/>
            </a:rPr>
            <a:t>vízilétesítményt</a:t>
          </a:r>
          <a:r>
            <a:rPr lang="hu-HU" sz="1100" dirty="0" smtClean="0"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100" dirty="0" err="1" smtClean="0">
              <a:latin typeface="Trebuchet MS" panose="020B0603020202020204" pitchFamily="34" charset="0"/>
              <a:ea typeface="+mn-ea"/>
              <a:cs typeface="+mn-cs"/>
            </a:rPr>
            <a:t>a</a:t>
          </a:r>
          <a:r>
            <a:rPr lang="hu-HU" sz="1100" dirty="0" smtClean="0">
              <a:latin typeface="Trebuchet MS" panose="020B0603020202020204" pitchFamily="34" charset="0"/>
              <a:ea typeface="+mn-ea"/>
              <a:cs typeface="+mn-cs"/>
            </a:rPr>
            <a:t> továbbiakban már kívánják üzemeltetni, illetve ha az engedély nélkül megépített létesítmény nem maradhat fenn.</a:t>
          </a:r>
          <a:endParaRPr lang="hu-HU" sz="1100" dirty="0">
            <a:latin typeface="Trebuchet MS" panose="020B0603020202020204" pitchFamily="34" charset="0"/>
            <a:ea typeface="+mn-ea"/>
            <a:cs typeface="+mn-cs"/>
          </a:endParaRPr>
        </a:p>
      </dgm:t>
    </dgm:pt>
    <dgm:pt modelId="{E0D799E9-92CB-4953-AA88-5BFB6F0637F4}" type="parTrans" cxnId="{20BD9AE1-BFB0-4334-BCC2-3A213CFBA71C}">
      <dgm:prSet/>
      <dgm:spPr/>
      <dgm:t>
        <a:bodyPr/>
        <a:lstStyle/>
        <a:p>
          <a:endParaRPr lang="hu-HU"/>
        </a:p>
      </dgm:t>
    </dgm:pt>
    <dgm:pt modelId="{13B15152-CBCA-4E6A-B5B4-750E7203AD1E}" type="sibTrans" cxnId="{20BD9AE1-BFB0-4334-BCC2-3A213CFBA71C}">
      <dgm:prSet/>
      <dgm:spPr/>
      <dgm:t>
        <a:bodyPr/>
        <a:lstStyle/>
        <a:p>
          <a:endParaRPr lang="hu-HU"/>
        </a:p>
      </dgm:t>
    </dgm:pt>
    <dgm:pt modelId="{A298C8A5-9389-4CDB-9634-7D8763553115}">
      <dgm:prSet phldrT="[Szöveg]" custT="1"/>
      <dgm:spPr>
        <a:xfrm>
          <a:off x="1552419" y="1598485"/>
          <a:ext cx="1429295" cy="2072902"/>
        </a:xfrm>
      </dgm:spPr>
      <dgm:t>
        <a:bodyPr anchor="t"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600" b="1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600" b="1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LÉTESÍTÉSI </a:t>
          </a:r>
          <a:r>
            <a:rPr lang="hu-HU" sz="1600" b="1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ENGEDÉLY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hu-HU" sz="120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200" dirty="0" smtClean="0">
              <a:latin typeface="Trebuchet MS" panose="020B0603020202020204" pitchFamily="34" charset="0"/>
              <a:ea typeface="+mn-ea"/>
              <a:cs typeface="+mn-cs"/>
            </a:rPr>
            <a:t>A </a:t>
          </a:r>
          <a:r>
            <a:rPr lang="hu-HU" sz="1200" dirty="0" err="1" smtClean="0">
              <a:latin typeface="Trebuchet MS" panose="020B0603020202020204" pitchFamily="34" charset="0"/>
              <a:ea typeface="+mn-ea"/>
              <a:cs typeface="+mn-cs"/>
            </a:rPr>
            <a:t>vízimunka</a:t>
          </a:r>
          <a:r>
            <a:rPr lang="hu-HU" sz="1200" dirty="0" smtClean="0">
              <a:latin typeface="Trebuchet MS" panose="020B0603020202020204" pitchFamily="34" charset="0"/>
              <a:ea typeface="+mn-ea"/>
              <a:cs typeface="+mn-cs"/>
            </a:rPr>
            <a:t> elvégzéséhez, vízilétesítmény megépítéséhez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200" dirty="0" smtClean="0">
              <a:latin typeface="Trebuchet MS" panose="020B0603020202020204" pitchFamily="34" charset="0"/>
              <a:ea typeface="+mn-ea"/>
              <a:cs typeface="+mn-cs"/>
            </a:rPr>
            <a:t>(átalakításához)   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200" dirty="0" smtClean="0">
              <a:latin typeface="Trebuchet MS" panose="020B0603020202020204" pitchFamily="34" charset="0"/>
              <a:ea typeface="+mn-ea"/>
              <a:cs typeface="+mn-cs"/>
            </a:rPr>
            <a:t>szükséges.	</a:t>
          </a:r>
          <a:endParaRPr lang="hu-HU" sz="1200" dirty="0">
            <a:latin typeface="Trebuchet MS" panose="020B0603020202020204" pitchFamily="34" charset="0"/>
            <a:ea typeface="+mn-ea"/>
            <a:cs typeface="+mn-cs"/>
          </a:endParaRPr>
        </a:p>
      </dgm:t>
    </dgm:pt>
    <dgm:pt modelId="{87B669D5-2F89-4580-9BD0-047FE675A9A3}" type="sibTrans" cxnId="{60887D08-A4C1-4620-A43F-466E85F0170E}">
      <dgm:prSet/>
      <dgm:spPr/>
      <dgm:t>
        <a:bodyPr/>
        <a:lstStyle/>
        <a:p>
          <a:endParaRPr lang="hu-HU"/>
        </a:p>
      </dgm:t>
    </dgm:pt>
    <dgm:pt modelId="{8D5C957B-F610-46F1-A0D3-BE059F1C0003}" type="parTrans" cxnId="{60887D08-A4C1-4620-A43F-466E85F0170E}">
      <dgm:prSet/>
      <dgm:spPr/>
      <dgm:t>
        <a:bodyPr/>
        <a:lstStyle/>
        <a:p>
          <a:endParaRPr lang="hu-HU"/>
        </a:p>
      </dgm:t>
    </dgm:pt>
    <dgm:pt modelId="{F7A71D79-10B9-43DF-9965-99E73C62B25C}" type="asst">
      <dgm:prSet phldrT="[Szöveg]" custT="1"/>
      <dgm:spPr>
        <a:xfrm>
          <a:off x="3063" y="1598485"/>
          <a:ext cx="1429295" cy="2072902"/>
        </a:xfrm>
      </dgm:spPr>
      <dgm:t>
        <a:bodyPr anchor="t"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600" b="1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ELVI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600" b="1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600" b="1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 ENGEDÉLY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hu-HU" sz="120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200" dirty="0" smtClean="0">
              <a:latin typeface="Trebuchet MS" panose="020B0603020202020204" pitchFamily="34" charset="0"/>
              <a:ea typeface="+mn-ea"/>
              <a:cs typeface="+mn-cs"/>
            </a:rPr>
            <a:t>A vízilétesítmény megépítésére, illetőleg vízhasználat gyakorlására nem jogosít, azonban a vízkontingens leköthető.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200" b="1" u="sng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NEM KÖTELEZŐ!</a:t>
          </a:r>
        </a:p>
      </dgm:t>
    </dgm:pt>
    <dgm:pt modelId="{9CEA8C58-9F5F-4D01-8F5E-02873CAC521F}" type="sibTrans" cxnId="{E489EA11-E810-4C77-8B36-F1C36F9BF0CF}">
      <dgm:prSet/>
      <dgm:spPr/>
      <dgm:t>
        <a:bodyPr/>
        <a:lstStyle/>
        <a:p>
          <a:endParaRPr lang="hu-HU"/>
        </a:p>
      </dgm:t>
    </dgm:pt>
    <dgm:pt modelId="{72F213A8-8E1E-443D-A188-0DD63AC4BCF8}" type="parTrans" cxnId="{E489EA11-E810-4C77-8B36-F1C36F9BF0CF}">
      <dgm:prSet/>
      <dgm:spPr/>
      <dgm:t>
        <a:bodyPr/>
        <a:lstStyle/>
        <a:p>
          <a:endParaRPr lang="hu-HU"/>
        </a:p>
      </dgm:t>
    </dgm:pt>
    <dgm:pt modelId="{8846B9EB-E92A-4984-A267-0AACEE3E7504}">
      <dgm:prSet phldrT="[Szöveg]" custT="1"/>
      <dgm:spPr>
        <a:xfrm>
          <a:off x="3101776" y="1598485"/>
          <a:ext cx="1429295" cy="2072902"/>
        </a:xfrm>
      </dgm:spPr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u-HU" sz="1600" b="1" u="none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hu-HU" sz="16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FENNMARADÁSI </a:t>
          </a:r>
          <a:r>
            <a:rPr lang="hu-HU" sz="1600" b="1" u="none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ENGEDÉLY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hu-HU" sz="110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hu-HU" sz="1100" dirty="0" smtClean="0">
              <a:latin typeface="Trebuchet MS" panose="020B0603020202020204" pitchFamily="34" charset="0"/>
              <a:ea typeface="+mn-ea"/>
              <a:cs typeface="+mn-cs"/>
            </a:rPr>
            <a:t>Vízjogi létesítési </a:t>
          </a:r>
          <a:r>
            <a:rPr lang="hu-HU" sz="1100" b="1" u="sng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engedély nélkül </a:t>
          </a:r>
          <a:r>
            <a:rPr lang="hu-HU" sz="1100" dirty="0" smtClean="0">
              <a:latin typeface="Trebuchet MS" panose="020B0603020202020204" pitchFamily="34" charset="0"/>
              <a:ea typeface="+mn-ea"/>
              <a:cs typeface="+mn-cs"/>
            </a:rPr>
            <a:t>megépített vagy attól eltérően megvalósított </a:t>
          </a:r>
          <a:r>
            <a:rPr lang="hu-HU" sz="1100" dirty="0" err="1" smtClean="0">
              <a:latin typeface="Trebuchet MS" panose="020B0603020202020204" pitchFamily="34" charset="0"/>
              <a:ea typeface="+mn-ea"/>
              <a:cs typeface="+mn-cs"/>
            </a:rPr>
            <a:t>vízimunka</a:t>
          </a:r>
          <a:r>
            <a:rPr lang="hu-HU" sz="1100" dirty="0" smtClean="0">
              <a:latin typeface="Trebuchet MS" panose="020B0603020202020204" pitchFamily="34" charset="0"/>
              <a:ea typeface="+mn-ea"/>
              <a:cs typeface="+mn-cs"/>
            </a:rPr>
            <a:t> vagy vízilétesítmény esetén.</a:t>
          </a:r>
          <a:endParaRPr lang="hu-HU" sz="1100" dirty="0">
            <a:latin typeface="Trebuchet MS" panose="020B0603020202020204" pitchFamily="34" charset="0"/>
            <a:ea typeface="+mn-ea"/>
            <a:cs typeface="+mn-cs"/>
          </a:endParaRPr>
        </a:p>
      </dgm:t>
    </dgm:pt>
    <dgm:pt modelId="{5D49BC6A-5054-44DA-97B3-E575828FC4BA}" type="parTrans" cxnId="{66311B67-123C-457A-A91C-B3CCF62DF3C8}">
      <dgm:prSet/>
      <dgm:spPr/>
      <dgm:t>
        <a:bodyPr/>
        <a:lstStyle/>
        <a:p>
          <a:endParaRPr lang="hu-HU"/>
        </a:p>
      </dgm:t>
    </dgm:pt>
    <dgm:pt modelId="{585C3A57-8EE3-4DA5-83F2-50B5FA8961E8}" type="sibTrans" cxnId="{66311B67-123C-457A-A91C-B3CCF62DF3C8}">
      <dgm:prSet/>
      <dgm:spPr/>
      <dgm:t>
        <a:bodyPr/>
        <a:lstStyle/>
        <a:p>
          <a:endParaRPr lang="hu-HU"/>
        </a:p>
      </dgm:t>
    </dgm:pt>
    <dgm:pt modelId="{3495A553-C5AA-4CFF-BC40-BB69A01B4507}" type="pres">
      <dgm:prSet presAssocID="{2E5DD642-BD36-45FC-BACF-039B9D04D50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FBECA21B-F4A9-46AC-B527-C75AC882642D}" type="pres">
      <dgm:prSet presAssocID="{57888C96-CA6F-4D1B-BE51-679EC37912A2}" presName="vertOne" presStyleCnt="0"/>
      <dgm:spPr/>
      <dgm:t>
        <a:bodyPr/>
        <a:lstStyle/>
        <a:p>
          <a:endParaRPr lang="hu-HU"/>
        </a:p>
      </dgm:t>
    </dgm:pt>
    <dgm:pt modelId="{ADF1E077-F59C-4A97-8FFD-1415D3FA2EFA}" type="pres">
      <dgm:prSet presAssocID="{57888C96-CA6F-4D1B-BE51-679EC37912A2}" presName="txOne" presStyleLbl="node0" presStyleIdx="0" presStyleCnt="1" custScaleY="41955" custLinFactNeighborX="-1829" custLinFactNeighborY="4700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hu-HU"/>
        </a:p>
      </dgm:t>
    </dgm:pt>
    <dgm:pt modelId="{B394075B-4574-4DE9-A8D3-EB56B6814057}" type="pres">
      <dgm:prSet presAssocID="{57888C96-CA6F-4D1B-BE51-679EC37912A2}" presName="parTransOne" presStyleCnt="0"/>
      <dgm:spPr/>
      <dgm:t>
        <a:bodyPr/>
        <a:lstStyle/>
        <a:p>
          <a:endParaRPr lang="hu-HU"/>
        </a:p>
      </dgm:t>
    </dgm:pt>
    <dgm:pt modelId="{C5B94847-8A2B-42C2-BB9E-0920EE24C1E6}" type="pres">
      <dgm:prSet presAssocID="{57888C96-CA6F-4D1B-BE51-679EC37912A2}" presName="horzOne" presStyleCnt="0"/>
      <dgm:spPr/>
      <dgm:t>
        <a:bodyPr/>
        <a:lstStyle/>
        <a:p>
          <a:endParaRPr lang="hu-HU"/>
        </a:p>
      </dgm:t>
    </dgm:pt>
    <dgm:pt modelId="{AA4FA0F6-DFA1-47F2-A0C2-360E0C070CD6}" type="pres">
      <dgm:prSet presAssocID="{F7A71D79-10B9-43DF-9965-99E73C62B25C}" presName="vertTwo" presStyleCnt="0"/>
      <dgm:spPr/>
      <dgm:t>
        <a:bodyPr/>
        <a:lstStyle/>
        <a:p>
          <a:endParaRPr lang="hu-HU"/>
        </a:p>
      </dgm:t>
    </dgm:pt>
    <dgm:pt modelId="{9BE3A568-CD81-4B00-8EFF-B3B908E67541}" type="pres">
      <dgm:prSet presAssocID="{F7A71D79-10B9-43DF-9965-99E73C62B25C}" presName="txTwo" presStyleLbl="asst1" presStyleIdx="0" presStyleCnt="1" custScaleX="75973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hu-HU"/>
        </a:p>
      </dgm:t>
    </dgm:pt>
    <dgm:pt modelId="{D1A6275D-79DE-4199-B545-C70247C5EE9F}" type="pres">
      <dgm:prSet presAssocID="{F7A71D79-10B9-43DF-9965-99E73C62B25C}" presName="horzTwo" presStyleCnt="0"/>
      <dgm:spPr/>
      <dgm:t>
        <a:bodyPr/>
        <a:lstStyle/>
        <a:p>
          <a:endParaRPr lang="hu-HU"/>
        </a:p>
      </dgm:t>
    </dgm:pt>
    <dgm:pt modelId="{3B243345-FD65-44BB-9660-21E5504FA74A}" type="pres">
      <dgm:prSet presAssocID="{9CEA8C58-9F5F-4D01-8F5E-02873CAC521F}" presName="sibSpaceTwo" presStyleCnt="0"/>
      <dgm:spPr/>
      <dgm:t>
        <a:bodyPr/>
        <a:lstStyle/>
        <a:p>
          <a:endParaRPr lang="hu-HU"/>
        </a:p>
      </dgm:t>
    </dgm:pt>
    <dgm:pt modelId="{93326484-9A10-426C-BD4A-FE0B97A3DE34}" type="pres">
      <dgm:prSet presAssocID="{A298C8A5-9389-4CDB-9634-7D8763553115}" presName="vertTwo" presStyleCnt="0"/>
      <dgm:spPr/>
      <dgm:t>
        <a:bodyPr/>
        <a:lstStyle/>
        <a:p>
          <a:endParaRPr lang="hu-HU"/>
        </a:p>
      </dgm:t>
    </dgm:pt>
    <dgm:pt modelId="{A09F4AF6-C389-43A9-B06D-399CB4E2D38E}" type="pres">
      <dgm:prSet presAssocID="{A298C8A5-9389-4CDB-9634-7D8763553115}" presName="txTwo" presStyleLbl="node2" presStyleIdx="0" presStyleCnt="4" custScaleX="8098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hu-HU"/>
        </a:p>
      </dgm:t>
    </dgm:pt>
    <dgm:pt modelId="{6A931AB2-9B82-4AE3-8B6E-72BB6969D6BC}" type="pres">
      <dgm:prSet presAssocID="{A298C8A5-9389-4CDB-9634-7D8763553115}" presName="horzTwo" presStyleCnt="0"/>
      <dgm:spPr/>
      <dgm:t>
        <a:bodyPr/>
        <a:lstStyle/>
        <a:p>
          <a:endParaRPr lang="hu-HU"/>
        </a:p>
      </dgm:t>
    </dgm:pt>
    <dgm:pt modelId="{82BED091-69AD-404F-A91A-FC9BAC23428E}" type="pres">
      <dgm:prSet presAssocID="{87B669D5-2F89-4580-9BD0-047FE675A9A3}" presName="sibSpaceTwo" presStyleCnt="0"/>
      <dgm:spPr/>
      <dgm:t>
        <a:bodyPr/>
        <a:lstStyle/>
        <a:p>
          <a:endParaRPr lang="hu-HU"/>
        </a:p>
      </dgm:t>
    </dgm:pt>
    <dgm:pt modelId="{69C0238D-B57F-4EA1-BCCE-BAA5487BC072}" type="pres">
      <dgm:prSet presAssocID="{DE92AE86-2DE4-40DC-8089-183B5BD2CDB0}" presName="vertTwo" presStyleCnt="0"/>
      <dgm:spPr/>
      <dgm:t>
        <a:bodyPr/>
        <a:lstStyle/>
        <a:p>
          <a:endParaRPr lang="hu-HU"/>
        </a:p>
      </dgm:t>
    </dgm:pt>
    <dgm:pt modelId="{15DE4002-AF8C-4EFC-BE0C-E0C9770A841E}" type="pres">
      <dgm:prSet presAssocID="{DE92AE86-2DE4-40DC-8089-183B5BD2CDB0}" presName="txTwo" presStyleLbl="node2" presStyleIdx="1" presStyleCnt="4" custScaleX="88465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hu-HU"/>
        </a:p>
      </dgm:t>
    </dgm:pt>
    <dgm:pt modelId="{99CEFD1F-7A8D-432F-91A7-381CC1519B0C}" type="pres">
      <dgm:prSet presAssocID="{DE92AE86-2DE4-40DC-8089-183B5BD2CDB0}" presName="horzTwo" presStyleCnt="0"/>
      <dgm:spPr/>
      <dgm:t>
        <a:bodyPr/>
        <a:lstStyle/>
        <a:p>
          <a:endParaRPr lang="hu-HU"/>
        </a:p>
      </dgm:t>
    </dgm:pt>
    <dgm:pt modelId="{FBBC4A4C-01C4-4E6E-AF80-C122513B6F4E}" type="pres">
      <dgm:prSet presAssocID="{9BB66BF4-0290-44E6-B902-856783368DC9}" presName="sibSpaceTwo" presStyleCnt="0"/>
      <dgm:spPr/>
      <dgm:t>
        <a:bodyPr/>
        <a:lstStyle/>
        <a:p>
          <a:endParaRPr lang="hu-HU"/>
        </a:p>
      </dgm:t>
    </dgm:pt>
    <dgm:pt modelId="{7B953C2E-FB0F-4FDD-B21E-88ED2E6B65FD}" type="pres">
      <dgm:prSet presAssocID="{8846B9EB-E92A-4984-A267-0AACEE3E7504}" presName="vertTwo" presStyleCnt="0"/>
      <dgm:spPr/>
    </dgm:pt>
    <dgm:pt modelId="{A3CC5A4B-F66B-4D59-B2F0-70E52E783F0F}" type="pres">
      <dgm:prSet presAssocID="{8846B9EB-E92A-4984-A267-0AACEE3E7504}" presName="txTwo" presStyleLbl="node2" presStyleIdx="2" presStyleCnt="4" custScaleX="9547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EDF879C-CF11-44E0-8E22-77F7599FC618}" type="pres">
      <dgm:prSet presAssocID="{8846B9EB-E92A-4984-A267-0AACEE3E7504}" presName="horzTwo" presStyleCnt="0"/>
      <dgm:spPr/>
    </dgm:pt>
    <dgm:pt modelId="{DC44BD69-AF99-4DED-9A4A-FD69D3EA7F1D}" type="pres">
      <dgm:prSet presAssocID="{585C3A57-8EE3-4DA5-83F2-50B5FA8961E8}" presName="sibSpaceTwo" presStyleCnt="0"/>
      <dgm:spPr/>
    </dgm:pt>
    <dgm:pt modelId="{5FDE1362-6A33-4F7F-BA76-73FDDAEF5C82}" type="pres">
      <dgm:prSet presAssocID="{FF4CAA18-E6A3-4FE3-A7B6-825A25D346BA}" presName="vertTwo" presStyleCnt="0"/>
      <dgm:spPr/>
      <dgm:t>
        <a:bodyPr/>
        <a:lstStyle/>
        <a:p>
          <a:endParaRPr lang="hu-HU"/>
        </a:p>
      </dgm:t>
    </dgm:pt>
    <dgm:pt modelId="{10170A2A-FCCF-4B0A-B88D-F9B707EFA8A1}" type="pres">
      <dgm:prSet presAssocID="{FF4CAA18-E6A3-4FE3-A7B6-825A25D346BA}" presName="txTwo" presStyleLbl="node2" presStyleIdx="3" presStyleCnt="4" custScaleX="96472" custLinFactNeighborX="11496" custLinFactNeighborY="986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hu-HU"/>
        </a:p>
      </dgm:t>
    </dgm:pt>
    <dgm:pt modelId="{8E66E280-980A-460A-873D-FA3084A3E457}" type="pres">
      <dgm:prSet presAssocID="{FF4CAA18-E6A3-4FE3-A7B6-825A25D346BA}" presName="horzTwo" presStyleCnt="0"/>
      <dgm:spPr/>
      <dgm:t>
        <a:bodyPr/>
        <a:lstStyle/>
        <a:p>
          <a:endParaRPr lang="hu-HU"/>
        </a:p>
      </dgm:t>
    </dgm:pt>
  </dgm:ptLst>
  <dgm:cxnLst>
    <dgm:cxn modelId="{A981678D-BCA2-47A3-B7CF-779EE55CA6A4}" srcId="{2E5DD642-BD36-45FC-BACF-039B9D04D50B}" destId="{57888C96-CA6F-4D1B-BE51-679EC37912A2}" srcOrd="0" destOrd="0" parTransId="{2BB08DD9-80B4-41EF-98A7-C488DD5B2739}" sibTransId="{430E8868-601F-4900-A1FE-CC84ACEB9F19}"/>
    <dgm:cxn modelId="{AD7D6465-8929-4213-B611-5A71A7EAC9D7}" type="presOf" srcId="{FF4CAA18-E6A3-4FE3-A7B6-825A25D346BA}" destId="{10170A2A-FCCF-4B0A-B88D-F9B707EFA8A1}" srcOrd="0" destOrd="0" presId="urn:microsoft.com/office/officeart/2005/8/layout/hierarchy4"/>
    <dgm:cxn modelId="{D481D5C1-A9AA-4502-931F-F78FBF79DEEE}" type="presOf" srcId="{57888C96-CA6F-4D1B-BE51-679EC37912A2}" destId="{ADF1E077-F59C-4A97-8FFD-1415D3FA2EFA}" srcOrd="0" destOrd="0" presId="urn:microsoft.com/office/officeart/2005/8/layout/hierarchy4"/>
    <dgm:cxn modelId="{60887D08-A4C1-4620-A43F-466E85F0170E}" srcId="{57888C96-CA6F-4D1B-BE51-679EC37912A2}" destId="{A298C8A5-9389-4CDB-9634-7D8763553115}" srcOrd="1" destOrd="0" parTransId="{8D5C957B-F610-46F1-A0D3-BE059F1C0003}" sibTransId="{87B669D5-2F89-4580-9BD0-047FE675A9A3}"/>
    <dgm:cxn modelId="{ECA5916B-192B-47EB-8365-C0354E642AEF}" type="presOf" srcId="{F7A71D79-10B9-43DF-9965-99E73C62B25C}" destId="{9BE3A568-CD81-4B00-8EFF-B3B908E67541}" srcOrd="0" destOrd="0" presId="urn:microsoft.com/office/officeart/2005/8/layout/hierarchy4"/>
    <dgm:cxn modelId="{BDB56492-77AA-49C0-9A49-D808563D79DD}" type="presOf" srcId="{DE92AE86-2DE4-40DC-8089-183B5BD2CDB0}" destId="{15DE4002-AF8C-4EFC-BE0C-E0C9770A841E}" srcOrd="0" destOrd="0" presId="urn:microsoft.com/office/officeart/2005/8/layout/hierarchy4"/>
    <dgm:cxn modelId="{909EA763-FB3C-4FD1-A6ED-4E1A3D1280A5}" srcId="{57888C96-CA6F-4D1B-BE51-679EC37912A2}" destId="{DE92AE86-2DE4-40DC-8089-183B5BD2CDB0}" srcOrd="2" destOrd="0" parTransId="{02941223-B48B-4168-B496-6B98401C76F9}" sibTransId="{9BB66BF4-0290-44E6-B902-856783368DC9}"/>
    <dgm:cxn modelId="{2280F360-8EDC-46D6-8F3D-4A4DCB0093AB}" type="presOf" srcId="{8846B9EB-E92A-4984-A267-0AACEE3E7504}" destId="{A3CC5A4B-F66B-4D59-B2F0-70E52E783F0F}" srcOrd="0" destOrd="0" presId="urn:microsoft.com/office/officeart/2005/8/layout/hierarchy4"/>
    <dgm:cxn modelId="{83722151-AF53-4487-9F74-38FF92A176F7}" type="presOf" srcId="{A298C8A5-9389-4CDB-9634-7D8763553115}" destId="{A09F4AF6-C389-43A9-B06D-399CB4E2D38E}" srcOrd="0" destOrd="0" presId="urn:microsoft.com/office/officeart/2005/8/layout/hierarchy4"/>
    <dgm:cxn modelId="{8D0A3363-20E8-482D-9B9B-9C37223D35C1}" type="presOf" srcId="{2E5DD642-BD36-45FC-BACF-039B9D04D50B}" destId="{3495A553-C5AA-4CFF-BC40-BB69A01B4507}" srcOrd="0" destOrd="0" presId="urn:microsoft.com/office/officeart/2005/8/layout/hierarchy4"/>
    <dgm:cxn modelId="{20BD9AE1-BFB0-4334-BCC2-3A213CFBA71C}" srcId="{57888C96-CA6F-4D1B-BE51-679EC37912A2}" destId="{FF4CAA18-E6A3-4FE3-A7B6-825A25D346BA}" srcOrd="4" destOrd="0" parTransId="{E0D799E9-92CB-4953-AA88-5BFB6F0637F4}" sibTransId="{13B15152-CBCA-4E6A-B5B4-750E7203AD1E}"/>
    <dgm:cxn modelId="{66311B67-123C-457A-A91C-B3CCF62DF3C8}" srcId="{57888C96-CA6F-4D1B-BE51-679EC37912A2}" destId="{8846B9EB-E92A-4984-A267-0AACEE3E7504}" srcOrd="3" destOrd="0" parTransId="{5D49BC6A-5054-44DA-97B3-E575828FC4BA}" sibTransId="{585C3A57-8EE3-4DA5-83F2-50B5FA8961E8}"/>
    <dgm:cxn modelId="{E489EA11-E810-4C77-8B36-F1C36F9BF0CF}" srcId="{57888C96-CA6F-4D1B-BE51-679EC37912A2}" destId="{F7A71D79-10B9-43DF-9965-99E73C62B25C}" srcOrd="0" destOrd="0" parTransId="{72F213A8-8E1E-443D-A188-0DD63AC4BCF8}" sibTransId="{9CEA8C58-9F5F-4D01-8F5E-02873CAC521F}"/>
    <dgm:cxn modelId="{BEFF3F6C-AD37-4CB7-B17C-27F0CD0D0831}" type="presParOf" srcId="{3495A553-C5AA-4CFF-BC40-BB69A01B4507}" destId="{FBECA21B-F4A9-46AC-B527-C75AC882642D}" srcOrd="0" destOrd="0" presId="urn:microsoft.com/office/officeart/2005/8/layout/hierarchy4"/>
    <dgm:cxn modelId="{3E054917-F360-4229-BA61-184AD7CC8FEB}" type="presParOf" srcId="{FBECA21B-F4A9-46AC-B527-C75AC882642D}" destId="{ADF1E077-F59C-4A97-8FFD-1415D3FA2EFA}" srcOrd="0" destOrd="0" presId="urn:microsoft.com/office/officeart/2005/8/layout/hierarchy4"/>
    <dgm:cxn modelId="{11B7D697-CCA7-46CA-92DB-CFE3D0E74F0B}" type="presParOf" srcId="{FBECA21B-F4A9-46AC-B527-C75AC882642D}" destId="{B394075B-4574-4DE9-A8D3-EB56B6814057}" srcOrd="1" destOrd="0" presId="urn:microsoft.com/office/officeart/2005/8/layout/hierarchy4"/>
    <dgm:cxn modelId="{895AE8FC-2111-406E-9B3E-40FA9FF9C50D}" type="presParOf" srcId="{FBECA21B-F4A9-46AC-B527-C75AC882642D}" destId="{C5B94847-8A2B-42C2-BB9E-0920EE24C1E6}" srcOrd="2" destOrd="0" presId="urn:microsoft.com/office/officeart/2005/8/layout/hierarchy4"/>
    <dgm:cxn modelId="{6230CAAD-6242-4868-A786-23005037E6FF}" type="presParOf" srcId="{C5B94847-8A2B-42C2-BB9E-0920EE24C1E6}" destId="{AA4FA0F6-DFA1-47F2-A0C2-360E0C070CD6}" srcOrd="0" destOrd="0" presId="urn:microsoft.com/office/officeart/2005/8/layout/hierarchy4"/>
    <dgm:cxn modelId="{8A5D9D15-27B4-44E5-AC33-85AD676E03EE}" type="presParOf" srcId="{AA4FA0F6-DFA1-47F2-A0C2-360E0C070CD6}" destId="{9BE3A568-CD81-4B00-8EFF-B3B908E67541}" srcOrd="0" destOrd="0" presId="urn:microsoft.com/office/officeart/2005/8/layout/hierarchy4"/>
    <dgm:cxn modelId="{0DE83044-60C5-46E8-B3E4-9FA62DE669B9}" type="presParOf" srcId="{AA4FA0F6-DFA1-47F2-A0C2-360E0C070CD6}" destId="{D1A6275D-79DE-4199-B545-C70247C5EE9F}" srcOrd="1" destOrd="0" presId="urn:microsoft.com/office/officeart/2005/8/layout/hierarchy4"/>
    <dgm:cxn modelId="{F6714E0D-4E83-4E3C-BB72-AD23329375C8}" type="presParOf" srcId="{C5B94847-8A2B-42C2-BB9E-0920EE24C1E6}" destId="{3B243345-FD65-44BB-9660-21E5504FA74A}" srcOrd="1" destOrd="0" presId="urn:microsoft.com/office/officeart/2005/8/layout/hierarchy4"/>
    <dgm:cxn modelId="{DECCFC70-46C6-484D-B22B-01FA93E8CEAA}" type="presParOf" srcId="{C5B94847-8A2B-42C2-BB9E-0920EE24C1E6}" destId="{93326484-9A10-426C-BD4A-FE0B97A3DE34}" srcOrd="2" destOrd="0" presId="urn:microsoft.com/office/officeart/2005/8/layout/hierarchy4"/>
    <dgm:cxn modelId="{FD8E768F-AF5B-4CA5-8752-225AC3193EAE}" type="presParOf" srcId="{93326484-9A10-426C-BD4A-FE0B97A3DE34}" destId="{A09F4AF6-C389-43A9-B06D-399CB4E2D38E}" srcOrd="0" destOrd="0" presId="urn:microsoft.com/office/officeart/2005/8/layout/hierarchy4"/>
    <dgm:cxn modelId="{11C31952-0B50-4431-8AC7-1CF65653DCF1}" type="presParOf" srcId="{93326484-9A10-426C-BD4A-FE0B97A3DE34}" destId="{6A931AB2-9B82-4AE3-8B6E-72BB6969D6BC}" srcOrd="1" destOrd="0" presId="urn:microsoft.com/office/officeart/2005/8/layout/hierarchy4"/>
    <dgm:cxn modelId="{2D0D3835-040F-4D17-94A8-95EF14AE6292}" type="presParOf" srcId="{C5B94847-8A2B-42C2-BB9E-0920EE24C1E6}" destId="{82BED091-69AD-404F-A91A-FC9BAC23428E}" srcOrd="3" destOrd="0" presId="urn:microsoft.com/office/officeart/2005/8/layout/hierarchy4"/>
    <dgm:cxn modelId="{8358902A-D00C-48A2-AC2E-198B48FE7F90}" type="presParOf" srcId="{C5B94847-8A2B-42C2-BB9E-0920EE24C1E6}" destId="{69C0238D-B57F-4EA1-BCCE-BAA5487BC072}" srcOrd="4" destOrd="0" presId="urn:microsoft.com/office/officeart/2005/8/layout/hierarchy4"/>
    <dgm:cxn modelId="{95160958-346D-419F-B121-20C40CE37560}" type="presParOf" srcId="{69C0238D-B57F-4EA1-BCCE-BAA5487BC072}" destId="{15DE4002-AF8C-4EFC-BE0C-E0C9770A841E}" srcOrd="0" destOrd="0" presId="urn:microsoft.com/office/officeart/2005/8/layout/hierarchy4"/>
    <dgm:cxn modelId="{4995B0AB-B9AC-4191-A35C-582A3E48732D}" type="presParOf" srcId="{69C0238D-B57F-4EA1-BCCE-BAA5487BC072}" destId="{99CEFD1F-7A8D-432F-91A7-381CC1519B0C}" srcOrd="1" destOrd="0" presId="urn:microsoft.com/office/officeart/2005/8/layout/hierarchy4"/>
    <dgm:cxn modelId="{E57737B4-F49C-4C59-8386-F882DBCA5AF3}" type="presParOf" srcId="{C5B94847-8A2B-42C2-BB9E-0920EE24C1E6}" destId="{FBBC4A4C-01C4-4E6E-AF80-C122513B6F4E}" srcOrd="5" destOrd="0" presId="urn:microsoft.com/office/officeart/2005/8/layout/hierarchy4"/>
    <dgm:cxn modelId="{22D4F60C-E659-4263-911C-B9F6A637A902}" type="presParOf" srcId="{C5B94847-8A2B-42C2-BB9E-0920EE24C1E6}" destId="{7B953C2E-FB0F-4FDD-B21E-88ED2E6B65FD}" srcOrd="6" destOrd="0" presId="urn:microsoft.com/office/officeart/2005/8/layout/hierarchy4"/>
    <dgm:cxn modelId="{99CEA361-FAA3-48BE-B2A0-299D10EAD291}" type="presParOf" srcId="{7B953C2E-FB0F-4FDD-B21E-88ED2E6B65FD}" destId="{A3CC5A4B-F66B-4D59-B2F0-70E52E783F0F}" srcOrd="0" destOrd="0" presId="urn:microsoft.com/office/officeart/2005/8/layout/hierarchy4"/>
    <dgm:cxn modelId="{B4C333D3-C7CF-4279-B341-8A2E13F51759}" type="presParOf" srcId="{7B953C2E-FB0F-4FDD-B21E-88ED2E6B65FD}" destId="{0EDF879C-CF11-44E0-8E22-77F7599FC618}" srcOrd="1" destOrd="0" presId="urn:microsoft.com/office/officeart/2005/8/layout/hierarchy4"/>
    <dgm:cxn modelId="{B59775B2-D6C0-4A3B-B222-02A78FC650CC}" type="presParOf" srcId="{C5B94847-8A2B-42C2-BB9E-0920EE24C1E6}" destId="{DC44BD69-AF99-4DED-9A4A-FD69D3EA7F1D}" srcOrd="7" destOrd="0" presId="urn:microsoft.com/office/officeart/2005/8/layout/hierarchy4"/>
    <dgm:cxn modelId="{DCAA348A-CE3B-41C8-A33A-2D9A460EDD8C}" type="presParOf" srcId="{C5B94847-8A2B-42C2-BB9E-0920EE24C1E6}" destId="{5FDE1362-6A33-4F7F-BA76-73FDDAEF5C82}" srcOrd="8" destOrd="0" presId="urn:microsoft.com/office/officeart/2005/8/layout/hierarchy4"/>
    <dgm:cxn modelId="{1321B38B-1681-4182-8262-8E94F9C6B32C}" type="presParOf" srcId="{5FDE1362-6A33-4F7F-BA76-73FDDAEF5C82}" destId="{10170A2A-FCCF-4B0A-B88D-F9B707EFA8A1}" srcOrd="0" destOrd="0" presId="urn:microsoft.com/office/officeart/2005/8/layout/hierarchy4"/>
    <dgm:cxn modelId="{4EDE9E40-192C-48E5-9B2E-9E072BBBC857}" type="presParOf" srcId="{5FDE1362-6A33-4F7F-BA76-73FDDAEF5C82}" destId="{8E66E280-980A-460A-873D-FA3084A3E45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5DD642-BD36-45FC-BACF-039B9D04D50B}" type="doc">
      <dgm:prSet loTypeId="urn:microsoft.com/office/officeart/2009/layout/CirclePictureHierarchy" loCatId="hierarchy" qsTypeId="urn:microsoft.com/office/officeart/2005/8/quickstyle/3d4" qsCatId="3D" csTypeId="urn:microsoft.com/office/officeart/2005/8/colors/accent3_4" csCatId="accent3" phldr="1"/>
      <dgm:spPr/>
      <dgm:t>
        <a:bodyPr/>
        <a:lstStyle/>
        <a:p>
          <a:endParaRPr lang="hu-HU"/>
        </a:p>
      </dgm:t>
    </dgm:pt>
    <dgm:pt modelId="{F7A71D79-10B9-43DF-9965-99E73C62B25C}" type="asst">
      <dgm:prSet phldrT="[Szöveg]" custT="1"/>
      <dgm:spPr>
        <a:xfrm>
          <a:off x="1116124" y="2409474"/>
          <a:ext cx="1674186" cy="1116123"/>
        </a:xfrm>
        <a:noFill/>
        <a:ln>
          <a:noFill/>
        </a:ln>
        <a:effectLst/>
      </dgm:spPr>
      <dgm:t>
        <a:bodyPr anchor="t"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2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ÖNTÖZÉSNÉL</a:t>
          </a:r>
          <a:endParaRPr lang="hu-HU" sz="900" b="1" u="none" dirty="0" smtClean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algn="ctr"/>
          <a:r>
            <a:rPr lang="hu-HU" sz="9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 évi 400 000 m</a:t>
          </a:r>
          <a:r>
            <a:rPr lang="hu-HU" sz="900" b="1" u="none" baseline="300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3</a:t>
          </a:r>
          <a:r>
            <a:rPr lang="hu-HU" sz="9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-t vagy</a:t>
          </a:r>
          <a:r>
            <a:rPr lang="hu-HU" sz="9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</a:p>
        <a:p>
          <a:pPr algn="ctr"/>
          <a:r>
            <a:rPr lang="hu-HU" sz="9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- </a:t>
          </a:r>
          <a:r>
            <a:rPr lang="hu-HU" sz="9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hektáronként az évi 4 000 m</a:t>
          </a:r>
          <a:r>
            <a:rPr lang="hu-HU" sz="900" b="1" u="none" baseline="300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3</a:t>
          </a:r>
          <a:r>
            <a:rPr lang="hu-HU" sz="9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-t,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hu-HU" sz="900" b="1" u="none" dirty="0" smtClean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05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HALGAZDÁLKODÁSI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05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ÉS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05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RIZSTERMESZTÉS 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9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 FAV: évi 400 000 m</a:t>
          </a:r>
          <a:r>
            <a:rPr lang="hu-HU" sz="900" b="1" u="none" baseline="300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3</a:t>
          </a:r>
          <a:r>
            <a:rPr lang="hu-HU" sz="9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-t</a:t>
          </a:r>
          <a:r>
            <a:rPr lang="hu-HU" sz="9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,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9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 FEV:</a:t>
          </a:r>
          <a:r>
            <a:rPr lang="hu-HU" sz="9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9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hektáronként az évi 25 000 m</a:t>
          </a:r>
          <a:r>
            <a:rPr lang="hu-HU" sz="900" b="1" u="none" baseline="300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3</a:t>
          </a:r>
          <a:r>
            <a:rPr lang="hu-HU" sz="900" b="1" u="none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-t</a:t>
          </a:r>
          <a:endParaRPr lang="hu-HU" sz="900" dirty="0" smtClean="0">
            <a:solidFill>
              <a:sysClr val="windowText" lastClr="000000"/>
            </a:solidFill>
            <a:latin typeface="Palatino Linotype" panose="02040502050505030304" pitchFamily="18" charset="0"/>
            <a:ea typeface="+mn-ea"/>
            <a:cs typeface="+mn-cs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endParaRPr lang="hu-HU" sz="800" dirty="0" smtClean="0">
            <a:solidFill>
              <a:sysClr val="windowText" lastClr="000000"/>
            </a:solidFill>
            <a:latin typeface="Palatino Linotype" panose="02040502050505030304" pitchFamily="18" charset="0"/>
            <a:ea typeface="+mn-ea"/>
            <a:cs typeface="+mn-cs"/>
          </a:endParaRPr>
        </a:p>
      </dgm:t>
    </dgm:pt>
    <dgm:pt modelId="{9CEA8C58-9F5F-4D01-8F5E-02873CAC521F}" type="sibTrans" cxnId="{E489EA11-E810-4C77-8B36-F1C36F9BF0CF}">
      <dgm:prSet/>
      <dgm:spPr/>
      <dgm:t>
        <a:bodyPr/>
        <a:lstStyle/>
        <a:p>
          <a:endParaRPr lang="hu-HU"/>
        </a:p>
      </dgm:t>
    </dgm:pt>
    <dgm:pt modelId="{72F213A8-8E1E-443D-A188-0DD63AC4BCF8}" type="parTrans" cxnId="{E489EA11-E810-4C77-8B36-F1C36F9BF0CF}">
      <dgm:prSet/>
      <dgm:spPr>
        <a:xfrm>
          <a:off x="558062" y="1645682"/>
          <a:ext cx="3096340" cy="766581"/>
        </a:xfrm>
        <a:noFill/>
        <a:ln w="25400" cap="flat" cmpd="sng" algn="ctr">
          <a:solidFill>
            <a:srgbClr val="9BBB59">
              <a:tint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p3d z="-40000" prstMaterial="matte"/>
      </dgm:spPr>
      <dgm:t>
        <a:bodyPr/>
        <a:lstStyle/>
        <a:p>
          <a:endParaRPr lang="hu-HU"/>
        </a:p>
      </dgm:t>
    </dgm:pt>
    <dgm:pt modelId="{75ACE5F6-1D3F-4848-BA7A-AEB431E60FE7}">
      <dgm:prSet custT="1"/>
      <dgm:spPr>
        <a:xfrm>
          <a:off x="4185465" y="2409474"/>
          <a:ext cx="1674186" cy="1116123"/>
        </a:xfrm>
        <a:noFill/>
        <a:ln>
          <a:noFill/>
        </a:ln>
        <a:effectLst/>
      </dgm:spPr>
      <dgm:t>
        <a:bodyPr anchor="t"/>
        <a:lstStyle/>
        <a:p>
          <a:pPr algn="ctr" defTabSz="533400">
            <a:lnSpc>
              <a:spcPct val="100000"/>
            </a:lnSpc>
            <a:spcBef>
              <a:spcPct val="0"/>
            </a:spcBef>
            <a:spcAft>
              <a:spcPts val="1200"/>
            </a:spcAft>
          </a:pPr>
          <a:r>
            <a:rPr lang="hu-HU" sz="10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TARTÓSAN  VÍZHIÁNYOS IDŐSZAKBAN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hu-HU" sz="900" b="1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A tartósan vízhiányos időszak kihirdetésre került idén is: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900" b="1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2018. augusztus 15-től</a:t>
          </a:r>
          <a:endParaRPr lang="hu-HU" sz="800" b="1" u="none" dirty="0" smtClean="0">
            <a:solidFill>
              <a:sysClr val="windowText" lastClr="000000"/>
            </a:solidFill>
            <a:latin typeface="Trebuchet MS" panose="020B0603020202020204" pitchFamily="34" charset="0"/>
            <a:ea typeface="+mn-ea"/>
            <a:cs typeface="+mn-cs"/>
          </a:endParaRPr>
        </a:p>
      </dgm:t>
    </dgm:pt>
    <dgm:pt modelId="{8FB9483F-B526-4E7D-90CD-62160C00FBD4}" type="parTrans" cxnId="{E2A115E4-4E27-4677-8CB8-367FB3521E21}">
      <dgm:prSet/>
      <dgm:spPr>
        <a:xfrm>
          <a:off x="3608682" y="1645682"/>
          <a:ext cx="91440" cy="756079"/>
        </a:xfrm>
        <a:noFill/>
        <a:ln w="25400" cap="flat" cmpd="sng" algn="ctr">
          <a:solidFill>
            <a:srgbClr val="9BBB59">
              <a:tint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p3d z="-40000" prstMaterial="matte"/>
      </dgm:spPr>
      <dgm:t>
        <a:bodyPr/>
        <a:lstStyle/>
        <a:p>
          <a:endParaRPr lang="hu-HU"/>
        </a:p>
      </dgm:t>
    </dgm:pt>
    <dgm:pt modelId="{814C9C88-DB2F-44DC-9535-2273904D90A0}" type="sibTrans" cxnId="{E2A115E4-4E27-4677-8CB8-367FB3521E21}">
      <dgm:prSet/>
      <dgm:spPr/>
      <dgm:t>
        <a:bodyPr/>
        <a:lstStyle/>
        <a:p>
          <a:endParaRPr lang="hu-HU"/>
        </a:p>
      </dgm:t>
    </dgm:pt>
    <dgm:pt modelId="{D0CB35E1-FFAB-42BC-B87A-6BD8CA630C11}">
      <dgm:prSet custT="1"/>
      <dgm:spPr>
        <a:xfrm>
          <a:off x="7254805" y="2409474"/>
          <a:ext cx="1674186" cy="1116123"/>
        </a:xfrm>
        <a:noFill/>
        <a:ln>
          <a:noFill/>
        </a:ln>
        <a:effectLst/>
      </dgm:spPr>
      <dgm:t>
        <a:bodyPr anchor="t"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11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TÖBBLETVIZEK </a:t>
          </a:r>
          <a:endParaRPr lang="hu-HU" sz="800" b="1" u="none" dirty="0" smtClean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hu-HU" sz="8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(ár- belvíz)</a:t>
          </a:r>
        </a:p>
        <a:p>
          <a:pPr algn="ctr">
            <a:lnSpc>
              <a:spcPct val="100000"/>
            </a:lnSpc>
            <a:spcAft>
              <a:spcPts val="1200"/>
            </a:spcAft>
          </a:pPr>
          <a:r>
            <a:rPr lang="hu-HU" sz="8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VISSZATARTÁSÁBÓL ÉS TÁROZÁSÁBÓL </a:t>
          </a:r>
        </a:p>
        <a:p>
          <a:pPr algn="ctr">
            <a:lnSpc>
              <a:spcPct val="100000"/>
            </a:lnSpc>
            <a:spcAft>
              <a:spcPts val="1200"/>
            </a:spcAft>
          </a:pPr>
          <a:r>
            <a:rPr lang="hu-HU" sz="800" b="1" u="none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SZÁRMAZÓ VÍZKÉSZLET UTÁN</a:t>
          </a:r>
        </a:p>
      </dgm:t>
    </dgm:pt>
    <dgm:pt modelId="{5E0FB444-D1C9-40DE-B491-C0438803C32E}" type="parTrans" cxnId="{0C490D49-B7CA-4D68-9770-B07ED97F71DC}">
      <dgm:prSet/>
      <dgm:spPr>
        <a:xfrm>
          <a:off x="3654402" y="1645682"/>
          <a:ext cx="3042341" cy="766581"/>
        </a:xfrm>
        <a:noFill/>
        <a:ln w="25400" cap="flat" cmpd="sng" algn="ctr">
          <a:solidFill>
            <a:srgbClr val="9BBB59">
              <a:tint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p3d z="-40000" prstMaterial="matte"/>
      </dgm:spPr>
      <dgm:t>
        <a:bodyPr/>
        <a:lstStyle/>
        <a:p>
          <a:endParaRPr lang="hu-HU"/>
        </a:p>
      </dgm:t>
    </dgm:pt>
    <dgm:pt modelId="{CE64E6AF-FE91-4CB3-B750-3AC7AEA99104}" type="sibTrans" cxnId="{0C490D49-B7CA-4D68-9770-B07ED97F71DC}">
      <dgm:prSet/>
      <dgm:spPr/>
      <dgm:t>
        <a:bodyPr/>
        <a:lstStyle/>
        <a:p>
          <a:endParaRPr lang="hu-HU"/>
        </a:p>
      </dgm:t>
    </dgm:pt>
    <dgm:pt modelId="{57888C96-CA6F-4D1B-BE51-679EC37912A2}">
      <dgm:prSet phldrT="[Szöveg]" custT="1"/>
      <dgm:spPr>
        <a:xfrm>
          <a:off x="3888425" y="169513"/>
          <a:ext cx="4788540" cy="1819159"/>
        </a:xfrm>
        <a:noFill/>
        <a:ln>
          <a:noFill/>
        </a:ln>
        <a:effectLst/>
      </dgm:spPr>
      <dgm:t>
        <a:bodyPr/>
        <a:lstStyle/>
        <a:p>
          <a:pPr algn="ctr">
            <a:spcAft>
              <a:spcPts val="0"/>
            </a:spcAft>
          </a:pPr>
          <a:r>
            <a:rPr lang="hu-HU" sz="2000" b="1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VÍZKÉSZLETJÁRULÉKFIZETÉS</a:t>
          </a:r>
        </a:p>
        <a:p>
          <a:pPr algn="ctr">
            <a:spcAft>
              <a:spcPts val="0"/>
            </a:spcAft>
          </a:pPr>
          <a:endParaRPr lang="hu-HU" sz="1400" b="0" dirty="0" smtClean="0">
            <a:solidFill>
              <a:schemeClr val="accent3">
                <a:lumMod val="50000"/>
              </a:schemeClr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algn="ctr">
            <a:spcAft>
              <a:spcPts val="0"/>
            </a:spcAft>
          </a:pPr>
          <a:r>
            <a:rPr lang="hu-HU" sz="1100" b="0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2006 után 2016. október 1-től kell újra fizetni azonban </a:t>
          </a:r>
        </a:p>
        <a:p>
          <a:pPr algn="ctr">
            <a:spcAft>
              <a:spcPts val="0"/>
            </a:spcAft>
          </a:pPr>
          <a:endParaRPr lang="hu-HU" sz="1100" b="0" dirty="0" smtClean="0">
            <a:solidFill>
              <a:schemeClr val="accent3">
                <a:lumMod val="50000"/>
              </a:schemeClr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algn="ctr"/>
          <a:r>
            <a:rPr lang="pt-BR" sz="2000" b="0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A </a:t>
          </a:r>
          <a:r>
            <a:rPr lang="pt-BR" sz="2000" b="1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DÍJMENTESSÉG</a:t>
          </a:r>
          <a:r>
            <a:rPr lang="pt-BR" sz="2000" b="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endParaRPr lang="hu-HU" sz="2000" b="0" dirty="0" smtClean="0">
            <a:solidFill>
              <a:srgbClr val="C00000"/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algn="ctr"/>
          <a:r>
            <a:rPr lang="pt-BR" sz="2000" b="0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TOVÁBBRA IS FENNMARAD</a:t>
          </a:r>
          <a:r>
            <a:rPr lang="hu-HU" sz="2000" b="0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HATOTT</a:t>
          </a:r>
          <a:endParaRPr lang="hu-HU" sz="2000" b="0" dirty="0">
            <a:solidFill>
              <a:schemeClr val="accent3">
                <a:lumMod val="50000"/>
              </a:schemeClr>
            </a:solidFill>
            <a:latin typeface="Trebuchet MS" panose="020B0603020202020204" pitchFamily="34" charset="0"/>
            <a:ea typeface="+mn-ea"/>
            <a:cs typeface="+mn-cs"/>
          </a:endParaRPr>
        </a:p>
      </dgm:t>
    </dgm:pt>
    <dgm:pt modelId="{430E8868-601F-4900-A1FE-CC84ACEB9F19}" type="sibTrans" cxnId="{A981678D-BCA2-47A3-B7CF-779EE55CA6A4}">
      <dgm:prSet/>
      <dgm:spPr/>
      <dgm:t>
        <a:bodyPr/>
        <a:lstStyle/>
        <a:p>
          <a:endParaRPr lang="hu-HU"/>
        </a:p>
      </dgm:t>
    </dgm:pt>
    <dgm:pt modelId="{2BB08DD9-80B4-41EF-98A7-C488DD5B2739}" type="parTrans" cxnId="{A981678D-BCA2-47A3-B7CF-779EE55CA6A4}">
      <dgm:prSet/>
      <dgm:spPr/>
      <dgm:t>
        <a:bodyPr/>
        <a:lstStyle/>
        <a:p>
          <a:endParaRPr lang="hu-HU"/>
        </a:p>
      </dgm:t>
    </dgm:pt>
    <dgm:pt modelId="{9BF6C5C3-20F9-4566-93A9-C97DD6BBE37C}" type="pres">
      <dgm:prSet presAssocID="{2E5DD642-BD36-45FC-BACF-039B9D04D5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11679D5E-2A43-4944-AD07-D04C2E91FD3F}" type="pres">
      <dgm:prSet presAssocID="{57888C96-CA6F-4D1B-BE51-679EC37912A2}" presName="hierRoot1" presStyleCnt="0"/>
      <dgm:spPr/>
    </dgm:pt>
    <dgm:pt modelId="{87E56D39-87F6-4E01-839F-2C12D58BCF67}" type="pres">
      <dgm:prSet presAssocID="{57888C96-CA6F-4D1B-BE51-679EC37912A2}" presName="composite" presStyleCnt="0"/>
      <dgm:spPr/>
    </dgm:pt>
    <dgm:pt modelId="{3D604754-9886-4EE6-A846-FD589FD1C054}" type="pres">
      <dgm:prSet presAssocID="{57888C96-CA6F-4D1B-BE51-679EC37912A2}" presName="image" presStyleLbl="node0" presStyleIdx="0" presStyleCnt="1" custLinFactNeighborX="69586" custLinFactNeighborY="-42745"/>
      <dgm:spPr>
        <a:xfrm>
          <a:off x="3096340" y="529558"/>
          <a:ext cx="1116123" cy="11161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/>
        <a:lstStyle/>
        <a:p>
          <a:endParaRPr lang="hu-HU"/>
        </a:p>
      </dgm:t>
    </dgm:pt>
    <dgm:pt modelId="{8745C56C-F873-4CEC-982C-37966E1EF6E2}" type="pres">
      <dgm:prSet presAssocID="{57888C96-CA6F-4D1B-BE51-679EC37912A2}" presName="text" presStyleLbl="revTx" presStyleIdx="0" presStyleCnt="4" custScaleX="286022" custScaleY="162989" custLinFactX="8602" custLinFactNeighborX="100000" custLinFactNeighborY="-6452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hu-HU"/>
        </a:p>
      </dgm:t>
    </dgm:pt>
    <dgm:pt modelId="{56F8B724-6184-42EA-A3CC-1AC8A81012D2}" type="pres">
      <dgm:prSet presAssocID="{57888C96-CA6F-4D1B-BE51-679EC37912A2}" presName="hierChild2" presStyleCnt="0"/>
      <dgm:spPr/>
    </dgm:pt>
    <dgm:pt modelId="{E55EE090-D3D4-4ABE-9DA1-EC37ABD1AE15}" type="pres">
      <dgm:prSet presAssocID="{72F213A8-8E1E-443D-A188-0DD63AC4BCF8}" presName="Name10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3096340" y="0"/>
              </a:moveTo>
              <a:lnTo>
                <a:pt x="3096340" y="592187"/>
              </a:lnTo>
              <a:lnTo>
                <a:pt x="0" y="592187"/>
              </a:lnTo>
              <a:lnTo>
                <a:pt x="0" y="766581"/>
              </a:lnTo>
            </a:path>
          </a:pathLst>
        </a:custGeom>
      </dgm:spPr>
      <dgm:t>
        <a:bodyPr/>
        <a:lstStyle/>
        <a:p>
          <a:endParaRPr lang="hu-HU"/>
        </a:p>
      </dgm:t>
    </dgm:pt>
    <dgm:pt modelId="{50434BC7-384E-4374-948F-2B2565D908E5}" type="pres">
      <dgm:prSet presAssocID="{F7A71D79-10B9-43DF-9965-99E73C62B25C}" presName="hierRoot2" presStyleCnt="0"/>
      <dgm:spPr/>
    </dgm:pt>
    <dgm:pt modelId="{19F1D3E6-D0C3-4FA3-A8FB-71854A3B2307}" type="pres">
      <dgm:prSet presAssocID="{F7A71D79-10B9-43DF-9965-99E73C62B25C}" presName="composite2" presStyleCnt="0"/>
      <dgm:spPr/>
    </dgm:pt>
    <dgm:pt modelId="{2F8C9AAE-ECB0-4216-8252-AFD4F650BE62}" type="pres">
      <dgm:prSet presAssocID="{F7A71D79-10B9-43DF-9965-99E73C62B25C}" presName="image2" presStyleLbl="asst1" presStyleIdx="0" presStyleCnt="1" custLinFactNeighborX="7696" custLinFactNeighborY="-34048"/>
      <dgm:spPr>
        <a:xfrm>
          <a:off x="0" y="2412264"/>
          <a:ext cx="1116123" cy="111612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/>
        <a:lstStyle/>
        <a:p>
          <a:endParaRPr lang="hu-HU"/>
        </a:p>
      </dgm:t>
    </dgm:pt>
    <dgm:pt modelId="{7FD2C6EB-0EA6-4D64-B8AE-5384A92B8961}" type="pres">
      <dgm:prSet presAssocID="{F7A71D79-10B9-43DF-9965-99E73C62B25C}" presName="text2" presStyleLbl="revTx" presStyleIdx="1" presStyleCnt="4" custScaleX="148846" custScaleY="152120" custLinFactNeighborX="30687" custLinFactNeighborY="-95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hu-HU"/>
        </a:p>
      </dgm:t>
    </dgm:pt>
    <dgm:pt modelId="{B85CE4A6-F4D0-45A9-A0EB-7938B11803A9}" type="pres">
      <dgm:prSet presAssocID="{F7A71D79-10B9-43DF-9965-99E73C62B25C}" presName="hierChild3" presStyleCnt="0"/>
      <dgm:spPr/>
    </dgm:pt>
    <dgm:pt modelId="{400B26EC-26B6-449B-B3A5-90372E00E2E8}" type="pres">
      <dgm:prSet presAssocID="{8FB9483F-B526-4E7D-90CD-62160C00FBD4}" presName="Name10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56079"/>
              </a:lnTo>
            </a:path>
          </a:pathLst>
        </a:custGeom>
      </dgm:spPr>
      <dgm:t>
        <a:bodyPr/>
        <a:lstStyle/>
        <a:p>
          <a:endParaRPr lang="hu-HU"/>
        </a:p>
      </dgm:t>
    </dgm:pt>
    <dgm:pt modelId="{28ECB0B6-644E-4C57-A1CE-4736541C02E3}" type="pres">
      <dgm:prSet presAssocID="{75ACE5F6-1D3F-4848-BA7A-AEB431E60FE7}" presName="hierRoot2" presStyleCnt="0"/>
      <dgm:spPr/>
    </dgm:pt>
    <dgm:pt modelId="{DA62DA66-B79A-4A93-9197-8189456B832A}" type="pres">
      <dgm:prSet presAssocID="{75ACE5F6-1D3F-4848-BA7A-AEB431E60FE7}" presName="composite2" presStyleCnt="0"/>
      <dgm:spPr/>
    </dgm:pt>
    <dgm:pt modelId="{53C4B50D-2262-44CE-BBEE-518DE2705435}" type="pres">
      <dgm:prSet presAssocID="{75ACE5F6-1D3F-4848-BA7A-AEB431E60FE7}" presName="image2" presStyleLbl="node2" presStyleIdx="0" presStyleCnt="2" custLinFactNeighborX="-9134" custLinFactNeighborY="-7988"/>
      <dgm:spPr>
        <a:xfrm>
          <a:off x="3096340" y="2401761"/>
          <a:ext cx="1116123" cy="111612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/>
        <a:lstStyle/>
        <a:p>
          <a:endParaRPr lang="hu-HU"/>
        </a:p>
      </dgm:t>
    </dgm:pt>
    <dgm:pt modelId="{82E799D9-D5C7-4E95-9CA7-0CA4E1F0E584}" type="pres">
      <dgm:prSet presAssocID="{75ACE5F6-1D3F-4848-BA7A-AEB431E60FE7}" presName="text2" presStyleLbl="revTx" presStyleIdx="2" presStyleCnt="4" custScaleX="105415" custLinFactNeighborX="10772" custLinFactNeighborY="-69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hu-HU"/>
        </a:p>
      </dgm:t>
    </dgm:pt>
    <dgm:pt modelId="{826D1ED1-0802-4A91-8993-C81B4C7DC870}" type="pres">
      <dgm:prSet presAssocID="{75ACE5F6-1D3F-4848-BA7A-AEB431E60FE7}" presName="hierChild3" presStyleCnt="0"/>
      <dgm:spPr/>
    </dgm:pt>
    <dgm:pt modelId="{EEA46AC3-4037-46A1-A668-898F777D34DE}" type="pres">
      <dgm:prSet presAssocID="{5E0FB444-D1C9-40DE-B491-C0438803C32E}" presName="Name10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187"/>
              </a:lnTo>
              <a:lnTo>
                <a:pt x="3042341" y="592187"/>
              </a:lnTo>
              <a:lnTo>
                <a:pt x="3042341" y="766581"/>
              </a:lnTo>
            </a:path>
          </a:pathLst>
        </a:custGeom>
      </dgm:spPr>
      <dgm:t>
        <a:bodyPr/>
        <a:lstStyle/>
        <a:p>
          <a:endParaRPr lang="hu-HU"/>
        </a:p>
      </dgm:t>
    </dgm:pt>
    <dgm:pt modelId="{86706474-BF5F-4205-9271-112F22B78410}" type="pres">
      <dgm:prSet presAssocID="{D0CB35E1-FFAB-42BC-B87A-6BD8CA630C11}" presName="hierRoot2" presStyleCnt="0"/>
      <dgm:spPr/>
    </dgm:pt>
    <dgm:pt modelId="{F69C987D-CFDE-4A69-8B55-9700789AB670}" type="pres">
      <dgm:prSet presAssocID="{D0CB35E1-FFAB-42BC-B87A-6BD8CA630C11}" presName="composite2" presStyleCnt="0"/>
      <dgm:spPr/>
    </dgm:pt>
    <dgm:pt modelId="{9D0B6AD8-8311-4ADA-A2D5-72E21A0F83F4}" type="pres">
      <dgm:prSet presAssocID="{D0CB35E1-FFAB-42BC-B87A-6BD8CA630C11}" presName="image2" presStyleLbl="node2" presStyleIdx="1" presStyleCnt="2" custLinFactNeighborX="10847" custLinFactNeighborY="-1208"/>
      <dgm:spPr>
        <a:xfrm>
          <a:off x="6138682" y="2412264"/>
          <a:ext cx="1116123" cy="1116123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/>
        <a:lstStyle/>
        <a:p>
          <a:endParaRPr lang="hu-HU"/>
        </a:p>
      </dgm:t>
    </dgm:pt>
    <dgm:pt modelId="{82E6ACC4-F01A-4FA3-BC98-20F831C7EDC9}" type="pres">
      <dgm:prSet presAssocID="{D0CB35E1-FFAB-42BC-B87A-6BD8CA630C11}" presName="text2" presStyleLbl="revTx" presStyleIdx="3" presStyleCnt="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hu-HU"/>
        </a:p>
      </dgm:t>
    </dgm:pt>
    <dgm:pt modelId="{F9A22901-9D6F-49F2-9CE0-26A92BF34B9E}" type="pres">
      <dgm:prSet presAssocID="{D0CB35E1-FFAB-42BC-B87A-6BD8CA630C11}" presName="hierChild3" presStyleCnt="0"/>
      <dgm:spPr/>
    </dgm:pt>
  </dgm:ptLst>
  <dgm:cxnLst>
    <dgm:cxn modelId="{A981678D-BCA2-47A3-B7CF-779EE55CA6A4}" srcId="{2E5DD642-BD36-45FC-BACF-039B9D04D50B}" destId="{57888C96-CA6F-4D1B-BE51-679EC37912A2}" srcOrd="0" destOrd="0" parTransId="{2BB08DD9-80B4-41EF-98A7-C488DD5B2739}" sibTransId="{430E8868-601F-4900-A1FE-CC84ACEB9F19}"/>
    <dgm:cxn modelId="{E2A115E4-4E27-4677-8CB8-367FB3521E21}" srcId="{57888C96-CA6F-4D1B-BE51-679EC37912A2}" destId="{75ACE5F6-1D3F-4848-BA7A-AEB431E60FE7}" srcOrd="1" destOrd="0" parTransId="{8FB9483F-B526-4E7D-90CD-62160C00FBD4}" sibTransId="{814C9C88-DB2F-44DC-9535-2273904D90A0}"/>
    <dgm:cxn modelId="{D4886C5B-724C-4C41-904B-A5D6D5DBD4E0}" type="presOf" srcId="{5E0FB444-D1C9-40DE-B491-C0438803C32E}" destId="{EEA46AC3-4037-46A1-A668-898F777D34DE}" srcOrd="0" destOrd="0" presId="urn:microsoft.com/office/officeart/2009/layout/CirclePictureHierarchy"/>
    <dgm:cxn modelId="{AEB7A3B9-47E1-4926-8B0B-9FBA6493B9E8}" type="presOf" srcId="{8FB9483F-B526-4E7D-90CD-62160C00FBD4}" destId="{400B26EC-26B6-449B-B3A5-90372E00E2E8}" srcOrd="0" destOrd="0" presId="urn:microsoft.com/office/officeart/2009/layout/CirclePictureHierarchy"/>
    <dgm:cxn modelId="{58E75E72-6386-47EC-BE98-BF29726AD382}" type="presOf" srcId="{D0CB35E1-FFAB-42BC-B87A-6BD8CA630C11}" destId="{82E6ACC4-F01A-4FA3-BC98-20F831C7EDC9}" srcOrd="0" destOrd="0" presId="urn:microsoft.com/office/officeart/2009/layout/CirclePictureHierarchy"/>
    <dgm:cxn modelId="{229CEB8C-0A1F-4EBD-9C42-EB6B98B1F346}" type="presOf" srcId="{2E5DD642-BD36-45FC-BACF-039B9D04D50B}" destId="{9BF6C5C3-20F9-4566-93A9-C97DD6BBE37C}" srcOrd="0" destOrd="0" presId="urn:microsoft.com/office/officeart/2009/layout/CirclePictureHierarchy"/>
    <dgm:cxn modelId="{E0AEC767-219A-4682-AEE9-0636DD1917E4}" type="presOf" srcId="{F7A71D79-10B9-43DF-9965-99E73C62B25C}" destId="{7FD2C6EB-0EA6-4D64-B8AE-5384A92B8961}" srcOrd="0" destOrd="0" presId="urn:microsoft.com/office/officeart/2009/layout/CirclePictureHierarchy"/>
    <dgm:cxn modelId="{0C490D49-B7CA-4D68-9770-B07ED97F71DC}" srcId="{57888C96-CA6F-4D1B-BE51-679EC37912A2}" destId="{D0CB35E1-FFAB-42BC-B87A-6BD8CA630C11}" srcOrd="2" destOrd="0" parTransId="{5E0FB444-D1C9-40DE-B491-C0438803C32E}" sibTransId="{CE64E6AF-FE91-4CB3-B750-3AC7AEA99104}"/>
    <dgm:cxn modelId="{8BAE0243-B94A-4B6F-B774-01ECB3AC9C97}" type="presOf" srcId="{72F213A8-8E1E-443D-A188-0DD63AC4BCF8}" destId="{E55EE090-D3D4-4ABE-9DA1-EC37ABD1AE15}" srcOrd="0" destOrd="0" presId="urn:microsoft.com/office/officeart/2009/layout/CirclePictureHierarchy"/>
    <dgm:cxn modelId="{E489EA11-E810-4C77-8B36-F1C36F9BF0CF}" srcId="{57888C96-CA6F-4D1B-BE51-679EC37912A2}" destId="{F7A71D79-10B9-43DF-9965-99E73C62B25C}" srcOrd="0" destOrd="0" parTransId="{72F213A8-8E1E-443D-A188-0DD63AC4BCF8}" sibTransId="{9CEA8C58-9F5F-4D01-8F5E-02873CAC521F}"/>
    <dgm:cxn modelId="{21BF891A-4D31-4BA5-BC26-B8E8FA044B8F}" type="presOf" srcId="{75ACE5F6-1D3F-4848-BA7A-AEB431E60FE7}" destId="{82E799D9-D5C7-4E95-9CA7-0CA4E1F0E584}" srcOrd="0" destOrd="0" presId="urn:microsoft.com/office/officeart/2009/layout/CirclePictureHierarchy"/>
    <dgm:cxn modelId="{2D2CC96F-E6D8-4806-AD15-4973951E1EA5}" type="presOf" srcId="{57888C96-CA6F-4D1B-BE51-679EC37912A2}" destId="{8745C56C-F873-4CEC-982C-37966E1EF6E2}" srcOrd="0" destOrd="0" presId="urn:microsoft.com/office/officeart/2009/layout/CirclePictureHierarchy"/>
    <dgm:cxn modelId="{EAA9D81E-153D-4659-A48F-5E60FE2F2764}" type="presParOf" srcId="{9BF6C5C3-20F9-4566-93A9-C97DD6BBE37C}" destId="{11679D5E-2A43-4944-AD07-D04C2E91FD3F}" srcOrd="0" destOrd="0" presId="urn:microsoft.com/office/officeart/2009/layout/CirclePictureHierarchy"/>
    <dgm:cxn modelId="{060951CD-6F5D-4FD9-9CE5-B99A628CC593}" type="presParOf" srcId="{11679D5E-2A43-4944-AD07-D04C2E91FD3F}" destId="{87E56D39-87F6-4E01-839F-2C12D58BCF67}" srcOrd="0" destOrd="0" presId="urn:microsoft.com/office/officeart/2009/layout/CirclePictureHierarchy"/>
    <dgm:cxn modelId="{7F3E163B-E10E-4E69-93FC-13688CD12D08}" type="presParOf" srcId="{87E56D39-87F6-4E01-839F-2C12D58BCF67}" destId="{3D604754-9886-4EE6-A846-FD589FD1C054}" srcOrd="0" destOrd="0" presId="urn:microsoft.com/office/officeart/2009/layout/CirclePictureHierarchy"/>
    <dgm:cxn modelId="{0195AE1C-9A0F-4553-B475-B7C156E44D07}" type="presParOf" srcId="{87E56D39-87F6-4E01-839F-2C12D58BCF67}" destId="{8745C56C-F873-4CEC-982C-37966E1EF6E2}" srcOrd="1" destOrd="0" presId="urn:microsoft.com/office/officeart/2009/layout/CirclePictureHierarchy"/>
    <dgm:cxn modelId="{26462936-2D79-4DB1-9596-65960A6AB94F}" type="presParOf" srcId="{11679D5E-2A43-4944-AD07-D04C2E91FD3F}" destId="{56F8B724-6184-42EA-A3CC-1AC8A81012D2}" srcOrd="1" destOrd="0" presId="urn:microsoft.com/office/officeart/2009/layout/CirclePictureHierarchy"/>
    <dgm:cxn modelId="{69A2D4C7-58EE-4776-8DDB-5B4C33E282A5}" type="presParOf" srcId="{56F8B724-6184-42EA-A3CC-1AC8A81012D2}" destId="{E55EE090-D3D4-4ABE-9DA1-EC37ABD1AE15}" srcOrd="0" destOrd="0" presId="urn:microsoft.com/office/officeart/2009/layout/CirclePictureHierarchy"/>
    <dgm:cxn modelId="{7F42370C-B1F3-4746-B243-64BC122E7420}" type="presParOf" srcId="{56F8B724-6184-42EA-A3CC-1AC8A81012D2}" destId="{50434BC7-384E-4374-948F-2B2565D908E5}" srcOrd="1" destOrd="0" presId="urn:microsoft.com/office/officeart/2009/layout/CirclePictureHierarchy"/>
    <dgm:cxn modelId="{3E22F1E1-F63C-4DA2-8FFD-103211D01126}" type="presParOf" srcId="{50434BC7-384E-4374-948F-2B2565D908E5}" destId="{19F1D3E6-D0C3-4FA3-A8FB-71854A3B2307}" srcOrd="0" destOrd="0" presId="urn:microsoft.com/office/officeart/2009/layout/CirclePictureHierarchy"/>
    <dgm:cxn modelId="{4B0D2E13-D6C6-4B9D-9FAE-E119782D58A6}" type="presParOf" srcId="{19F1D3E6-D0C3-4FA3-A8FB-71854A3B2307}" destId="{2F8C9AAE-ECB0-4216-8252-AFD4F650BE62}" srcOrd="0" destOrd="0" presId="urn:microsoft.com/office/officeart/2009/layout/CirclePictureHierarchy"/>
    <dgm:cxn modelId="{B0AC5978-A622-4E5E-B667-E6D1D650826D}" type="presParOf" srcId="{19F1D3E6-D0C3-4FA3-A8FB-71854A3B2307}" destId="{7FD2C6EB-0EA6-4D64-B8AE-5384A92B8961}" srcOrd="1" destOrd="0" presId="urn:microsoft.com/office/officeart/2009/layout/CirclePictureHierarchy"/>
    <dgm:cxn modelId="{60AAE029-984B-4D60-97D7-2EFBDC524F8B}" type="presParOf" srcId="{50434BC7-384E-4374-948F-2B2565D908E5}" destId="{B85CE4A6-F4D0-45A9-A0EB-7938B11803A9}" srcOrd="1" destOrd="0" presId="urn:microsoft.com/office/officeart/2009/layout/CirclePictureHierarchy"/>
    <dgm:cxn modelId="{95E8386A-9D5E-4807-AD38-C60FB6B8564F}" type="presParOf" srcId="{56F8B724-6184-42EA-A3CC-1AC8A81012D2}" destId="{400B26EC-26B6-449B-B3A5-90372E00E2E8}" srcOrd="2" destOrd="0" presId="urn:microsoft.com/office/officeart/2009/layout/CirclePictureHierarchy"/>
    <dgm:cxn modelId="{057D3122-D3AF-4BCC-90F9-134375A7D462}" type="presParOf" srcId="{56F8B724-6184-42EA-A3CC-1AC8A81012D2}" destId="{28ECB0B6-644E-4C57-A1CE-4736541C02E3}" srcOrd="3" destOrd="0" presId="urn:microsoft.com/office/officeart/2009/layout/CirclePictureHierarchy"/>
    <dgm:cxn modelId="{EF19D9D8-15A4-41F5-A5A8-5EA6597AE23F}" type="presParOf" srcId="{28ECB0B6-644E-4C57-A1CE-4736541C02E3}" destId="{DA62DA66-B79A-4A93-9197-8189456B832A}" srcOrd="0" destOrd="0" presId="urn:microsoft.com/office/officeart/2009/layout/CirclePictureHierarchy"/>
    <dgm:cxn modelId="{AD9D3958-D220-44C2-8048-E45CEAB4463C}" type="presParOf" srcId="{DA62DA66-B79A-4A93-9197-8189456B832A}" destId="{53C4B50D-2262-44CE-BBEE-518DE2705435}" srcOrd="0" destOrd="0" presId="urn:microsoft.com/office/officeart/2009/layout/CirclePictureHierarchy"/>
    <dgm:cxn modelId="{38FE6FDD-CF14-421D-A2C3-9E4CD291361F}" type="presParOf" srcId="{DA62DA66-B79A-4A93-9197-8189456B832A}" destId="{82E799D9-D5C7-4E95-9CA7-0CA4E1F0E584}" srcOrd="1" destOrd="0" presId="urn:microsoft.com/office/officeart/2009/layout/CirclePictureHierarchy"/>
    <dgm:cxn modelId="{5856375E-242F-4BEA-87BD-BEC8AA4AB69A}" type="presParOf" srcId="{28ECB0B6-644E-4C57-A1CE-4736541C02E3}" destId="{826D1ED1-0802-4A91-8993-C81B4C7DC870}" srcOrd="1" destOrd="0" presId="urn:microsoft.com/office/officeart/2009/layout/CirclePictureHierarchy"/>
    <dgm:cxn modelId="{086BC0E0-F566-413A-9356-27916FE17697}" type="presParOf" srcId="{56F8B724-6184-42EA-A3CC-1AC8A81012D2}" destId="{EEA46AC3-4037-46A1-A668-898F777D34DE}" srcOrd="4" destOrd="0" presId="urn:microsoft.com/office/officeart/2009/layout/CirclePictureHierarchy"/>
    <dgm:cxn modelId="{BC2AF079-1C66-4362-BBAA-8A4F6C24CC96}" type="presParOf" srcId="{56F8B724-6184-42EA-A3CC-1AC8A81012D2}" destId="{86706474-BF5F-4205-9271-112F22B78410}" srcOrd="5" destOrd="0" presId="urn:microsoft.com/office/officeart/2009/layout/CirclePictureHierarchy"/>
    <dgm:cxn modelId="{A6B9DAFB-2D13-43E4-AE95-5ED564191C72}" type="presParOf" srcId="{86706474-BF5F-4205-9271-112F22B78410}" destId="{F69C987D-CFDE-4A69-8B55-9700789AB670}" srcOrd="0" destOrd="0" presId="urn:microsoft.com/office/officeart/2009/layout/CirclePictureHierarchy"/>
    <dgm:cxn modelId="{F887BA62-EB36-4836-9196-651D7B81E25F}" type="presParOf" srcId="{F69C987D-CFDE-4A69-8B55-9700789AB670}" destId="{9D0B6AD8-8311-4ADA-A2D5-72E21A0F83F4}" srcOrd="0" destOrd="0" presId="urn:microsoft.com/office/officeart/2009/layout/CirclePictureHierarchy"/>
    <dgm:cxn modelId="{7F05BEC2-519C-46B8-A0D3-79C07CFDA1A1}" type="presParOf" srcId="{F69C987D-CFDE-4A69-8B55-9700789AB670}" destId="{82E6ACC4-F01A-4FA3-BC98-20F831C7EDC9}" srcOrd="1" destOrd="0" presId="urn:microsoft.com/office/officeart/2009/layout/CirclePictureHierarchy"/>
    <dgm:cxn modelId="{70DE1C89-3E06-41FC-BFB9-04AF674D11BF}" type="presParOf" srcId="{86706474-BF5F-4205-9271-112F22B78410}" destId="{F9A22901-9D6F-49F2-9CE0-26A92BF34B9E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98B348-1F01-4DEA-A4CF-D7C0404706D5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A7E363CB-174D-4DB8-8073-A643263D81F7}">
      <dgm:prSet phldrT="[Szöveg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hu-HU" b="0" dirty="0" smtClean="0">
              <a:solidFill>
                <a:schemeClr val="tx1"/>
              </a:solidFill>
            </a:rPr>
            <a:t>2016</a:t>
          </a:r>
          <a:endParaRPr lang="hu-HU" b="0" dirty="0">
            <a:solidFill>
              <a:schemeClr val="tx1"/>
            </a:solidFill>
          </a:endParaRPr>
        </a:p>
      </dgm:t>
    </dgm:pt>
    <dgm:pt modelId="{6BF813F5-5189-4A05-A330-FB688530A100}" type="parTrans" cxnId="{C82A5B5B-A681-495D-961C-F0943AE7E6AE}">
      <dgm:prSet/>
      <dgm:spPr/>
      <dgm:t>
        <a:bodyPr/>
        <a:lstStyle/>
        <a:p>
          <a:endParaRPr lang="hu-HU"/>
        </a:p>
      </dgm:t>
    </dgm:pt>
    <dgm:pt modelId="{201D4455-BC46-4330-8B74-E8E37554ADAE}" type="sibTrans" cxnId="{C82A5B5B-A681-495D-961C-F0943AE7E6AE}">
      <dgm:prSet/>
      <dgm:spPr/>
      <dgm:t>
        <a:bodyPr/>
        <a:lstStyle/>
        <a:p>
          <a:endParaRPr lang="hu-HU"/>
        </a:p>
      </dgm:t>
    </dgm:pt>
    <dgm:pt modelId="{06960A2B-64F9-416C-B639-D0F8CE140205}">
      <dgm:prSet phldrT="[Szöveg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hu-HU" dirty="0" smtClean="0"/>
            <a:t>2018</a:t>
          </a:r>
          <a:endParaRPr lang="hu-HU" dirty="0"/>
        </a:p>
      </dgm:t>
    </dgm:pt>
    <dgm:pt modelId="{5A776BA2-5B35-4FFF-8789-CDA985D6DBDE}" type="parTrans" cxnId="{33DD35D2-1F5F-43BE-BACE-5C1CD5EB4DD8}">
      <dgm:prSet/>
      <dgm:spPr/>
      <dgm:t>
        <a:bodyPr/>
        <a:lstStyle/>
        <a:p>
          <a:endParaRPr lang="hu-HU"/>
        </a:p>
      </dgm:t>
    </dgm:pt>
    <dgm:pt modelId="{FCBB2853-0F06-4EFE-97C5-98591F8B4CAE}" type="sibTrans" cxnId="{33DD35D2-1F5F-43BE-BACE-5C1CD5EB4DD8}">
      <dgm:prSet/>
      <dgm:spPr/>
      <dgm:t>
        <a:bodyPr/>
        <a:lstStyle/>
        <a:p>
          <a:endParaRPr lang="hu-HU"/>
        </a:p>
      </dgm:t>
    </dgm:pt>
    <dgm:pt modelId="{F249A0B5-6581-4D0F-9F9E-471D4DE8E6E2}">
      <dgm:prSet phldrT="[Szöveg]" custT="1"/>
      <dgm:spPr/>
      <dgm:t>
        <a:bodyPr/>
        <a:lstStyle/>
        <a:p>
          <a:pPr algn="just"/>
          <a:r>
            <a:rPr lang="hu-HU" sz="1600" b="0" dirty="0" smtClean="0">
              <a:solidFill>
                <a:srgbClr val="006633"/>
              </a:solidFill>
            </a:rPr>
            <a:t>ÁKR, </a:t>
          </a:r>
          <a:r>
            <a:rPr lang="hu-HU" sz="1600" b="1" dirty="0" smtClean="0">
              <a:solidFill>
                <a:srgbClr val="006633"/>
              </a:solidFill>
            </a:rPr>
            <a:t>2018 évvége a moratórium </a:t>
          </a:r>
          <a:r>
            <a:rPr lang="hu-HU" sz="1600" b="1" dirty="0" smtClean="0">
              <a:solidFill>
                <a:srgbClr val="006633"/>
              </a:solidFill>
              <a:sym typeface="Wingdings" panose="05000000000000000000" pitchFamily="2" charset="2"/>
            </a:rPr>
            <a:t> </a:t>
          </a:r>
          <a:r>
            <a:rPr lang="hu-HU" sz="1600" b="1" dirty="0" smtClean="0">
              <a:solidFill>
                <a:srgbClr val="006633"/>
              </a:solidFill>
            </a:rPr>
            <a:t>2018 előtt létesített kutakra!</a:t>
          </a:r>
          <a:endParaRPr lang="hu-HU" sz="1600" b="1" dirty="0">
            <a:solidFill>
              <a:srgbClr val="006633"/>
            </a:solidFill>
          </a:endParaRPr>
        </a:p>
      </dgm:t>
    </dgm:pt>
    <dgm:pt modelId="{33868701-43C0-4614-B996-2E06D4F77D4B}" type="parTrans" cxnId="{C45B4C5F-F55F-4829-A378-CC15754E969C}">
      <dgm:prSet/>
      <dgm:spPr/>
      <dgm:t>
        <a:bodyPr/>
        <a:lstStyle/>
        <a:p>
          <a:endParaRPr lang="hu-HU"/>
        </a:p>
      </dgm:t>
    </dgm:pt>
    <dgm:pt modelId="{8F378F49-0A8A-4D90-ABFC-383CC52CDBBC}" type="sibTrans" cxnId="{C45B4C5F-F55F-4829-A378-CC15754E969C}">
      <dgm:prSet/>
      <dgm:spPr/>
      <dgm:t>
        <a:bodyPr/>
        <a:lstStyle/>
        <a:p>
          <a:endParaRPr lang="hu-HU"/>
        </a:p>
      </dgm:t>
    </dgm:pt>
    <dgm:pt modelId="{E77DD660-D3FF-40C7-8AF2-D1B1EF619592}">
      <dgm:prSet phldrT="[Szöveg]" custT="1"/>
      <dgm:spPr/>
      <dgm:t>
        <a:bodyPr/>
        <a:lstStyle/>
        <a:p>
          <a:pPr algn="just"/>
          <a:r>
            <a:rPr lang="hu-HU" sz="1600" b="0" dirty="0" smtClean="0">
              <a:solidFill>
                <a:srgbClr val="006633"/>
              </a:solidFill>
            </a:rPr>
            <a:t>Júniusig minden kút vízjogi engedélyes, akinek nem volt bírság mellett engedélyezhette</a:t>
          </a:r>
          <a:endParaRPr lang="hu-HU" sz="1600" b="0" dirty="0">
            <a:solidFill>
              <a:srgbClr val="006633"/>
            </a:solidFill>
          </a:endParaRPr>
        </a:p>
      </dgm:t>
    </dgm:pt>
    <dgm:pt modelId="{B5ADF7CF-7BB6-4A5D-97F4-4FB0B529D241}" type="parTrans" cxnId="{5DE59393-93DA-4DAB-9460-1C491C2C5E82}">
      <dgm:prSet/>
      <dgm:spPr/>
      <dgm:t>
        <a:bodyPr/>
        <a:lstStyle/>
        <a:p>
          <a:endParaRPr lang="hu-HU"/>
        </a:p>
      </dgm:t>
    </dgm:pt>
    <dgm:pt modelId="{65660F6A-A6F7-4E76-9568-1B1F0758B214}" type="sibTrans" cxnId="{5DE59393-93DA-4DAB-9460-1C491C2C5E82}">
      <dgm:prSet/>
      <dgm:spPr/>
      <dgm:t>
        <a:bodyPr/>
        <a:lstStyle/>
        <a:p>
          <a:endParaRPr lang="hu-HU"/>
        </a:p>
      </dgm:t>
    </dgm:pt>
    <dgm:pt modelId="{3DD12B07-E3E2-4B1D-8851-6A7AB06B4F30}">
      <dgm:prSet phldrT="[Szöveg]" custT="1"/>
      <dgm:spPr/>
      <dgm:t>
        <a:bodyPr/>
        <a:lstStyle/>
        <a:p>
          <a:pPr algn="just"/>
          <a:r>
            <a:rPr lang="hu-HU" sz="1600" b="1" dirty="0" smtClean="0">
              <a:solidFill>
                <a:srgbClr val="C00000"/>
              </a:solidFill>
            </a:rPr>
            <a:t>Uniós szankciók elkerülése végett</a:t>
          </a:r>
          <a:endParaRPr lang="hu-HU" sz="1600" b="1" dirty="0">
            <a:solidFill>
              <a:srgbClr val="C00000"/>
            </a:solidFill>
          </a:endParaRPr>
        </a:p>
      </dgm:t>
    </dgm:pt>
    <dgm:pt modelId="{078F28C1-3823-4FF4-8D3D-8C774720EBC1}" type="parTrans" cxnId="{5FF89F75-C67A-40B6-82EE-1625578AB336}">
      <dgm:prSet/>
      <dgm:spPr/>
      <dgm:t>
        <a:bodyPr/>
        <a:lstStyle/>
        <a:p>
          <a:endParaRPr lang="hu-HU"/>
        </a:p>
      </dgm:t>
    </dgm:pt>
    <dgm:pt modelId="{2EC5AFC5-5D93-479B-8FCF-2D6D4CEAE975}" type="sibTrans" cxnId="{5FF89F75-C67A-40B6-82EE-1625578AB336}">
      <dgm:prSet/>
      <dgm:spPr/>
      <dgm:t>
        <a:bodyPr/>
        <a:lstStyle/>
        <a:p>
          <a:endParaRPr lang="hu-HU"/>
        </a:p>
      </dgm:t>
    </dgm:pt>
    <dgm:pt modelId="{1FA9D790-A93E-405E-B2DC-8D76F8B46DD7}">
      <dgm:prSet phldrT="[Szöveg]" custT="1"/>
      <dgm:spPr/>
      <dgm:t>
        <a:bodyPr/>
        <a:lstStyle/>
        <a:p>
          <a:pPr algn="just"/>
          <a:r>
            <a:rPr lang="hu-HU" sz="1600" b="1" dirty="0" smtClean="0">
              <a:solidFill>
                <a:srgbClr val="C00000"/>
              </a:solidFill>
            </a:rPr>
            <a:t>Kezdeményezés a bírság eltörlésére irányult az agár-kutakra vonatkozásában</a:t>
          </a:r>
          <a:endParaRPr lang="hu-HU" sz="1600" b="1" dirty="0">
            <a:solidFill>
              <a:srgbClr val="C00000"/>
            </a:solidFill>
          </a:endParaRPr>
        </a:p>
      </dgm:t>
    </dgm:pt>
    <dgm:pt modelId="{E2D0471F-4764-41BF-B970-B4AE346B2E5C}" type="parTrans" cxnId="{273D7A3F-4881-4F81-928E-64461400D342}">
      <dgm:prSet/>
      <dgm:spPr/>
      <dgm:t>
        <a:bodyPr/>
        <a:lstStyle/>
        <a:p>
          <a:endParaRPr lang="hu-HU"/>
        </a:p>
      </dgm:t>
    </dgm:pt>
    <dgm:pt modelId="{B811B8F4-37BC-4201-9E8C-5953844BB6B1}" type="sibTrans" cxnId="{273D7A3F-4881-4F81-928E-64461400D342}">
      <dgm:prSet/>
      <dgm:spPr/>
      <dgm:t>
        <a:bodyPr/>
        <a:lstStyle/>
        <a:p>
          <a:endParaRPr lang="hu-HU"/>
        </a:p>
      </dgm:t>
    </dgm:pt>
    <dgm:pt modelId="{00445E38-0D37-4D1B-97F5-E5C0CDFF2F85}">
      <dgm:prSet phldrT="[Szöveg]" custT="1"/>
      <dgm:spPr/>
      <dgm:t>
        <a:bodyPr/>
        <a:lstStyle/>
        <a:p>
          <a:pPr algn="just"/>
          <a:r>
            <a:rPr lang="hu-HU" sz="1600" b="1" dirty="0" smtClean="0">
              <a:solidFill>
                <a:srgbClr val="C00000"/>
              </a:solidFill>
            </a:rPr>
            <a:t>2016 június előtt létesített kutakra</a:t>
          </a:r>
          <a:endParaRPr lang="hu-HU" sz="1600" b="1" dirty="0">
            <a:solidFill>
              <a:srgbClr val="C00000"/>
            </a:solidFill>
          </a:endParaRPr>
        </a:p>
      </dgm:t>
    </dgm:pt>
    <dgm:pt modelId="{4536C946-0AD3-4CC2-AAAA-2738CCE8A780}" type="parTrans" cxnId="{E383CDD8-F91D-4A4E-B115-26EBB9336DB0}">
      <dgm:prSet/>
      <dgm:spPr/>
      <dgm:t>
        <a:bodyPr/>
        <a:lstStyle/>
        <a:p>
          <a:endParaRPr lang="hu-HU"/>
        </a:p>
      </dgm:t>
    </dgm:pt>
    <dgm:pt modelId="{EC881F27-07D8-4626-9529-308E0C1B2436}" type="sibTrans" cxnId="{E383CDD8-F91D-4A4E-B115-26EBB9336DB0}">
      <dgm:prSet/>
      <dgm:spPr/>
      <dgm:t>
        <a:bodyPr/>
        <a:lstStyle/>
        <a:p>
          <a:endParaRPr lang="hu-HU"/>
        </a:p>
      </dgm:t>
    </dgm:pt>
    <dgm:pt modelId="{87A89398-B001-4128-A5BF-B83D12D61EB0}">
      <dgm:prSet phldrT="[Szöveg]" custT="1"/>
      <dgm:spPr/>
      <dgm:t>
        <a:bodyPr/>
        <a:lstStyle/>
        <a:p>
          <a:pPr algn="just"/>
          <a:r>
            <a:rPr lang="hu-HU" sz="1600" b="0" dirty="0" smtClean="0">
              <a:solidFill>
                <a:srgbClr val="C00000"/>
              </a:solidFill>
            </a:rPr>
            <a:t> </a:t>
          </a:r>
          <a:r>
            <a:rPr lang="hu-HU" sz="1800" b="1" dirty="0" smtClean="0">
              <a:solidFill>
                <a:srgbClr val="C00000"/>
              </a:solidFill>
            </a:rPr>
            <a:t>MÓDOSÍTÁS VAN FOLYMATBAN 2020 ÉVVÉGÉIG</a:t>
          </a:r>
          <a:endParaRPr lang="hu-HU" sz="1800" b="1" dirty="0">
            <a:solidFill>
              <a:srgbClr val="C00000"/>
            </a:solidFill>
          </a:endParaRPr>
        </a:p>
      </dgm:t>
    </dgm:pt>
    <dgm:pt modelId="{E4ECC1DE-D996-4722-B397-8AED13CBDD30}" type="parTrans" cxnId="{CC89E96B-B6FB-484A-AD4C-EA4BA0B2CB1C}">
      <dgm:prSet/>
      <dgm:spPr/>
      <dgm:t>
        <a:bodyPr/>
        <a:lstStyle/>
        <a:p>
          <a:endParaRPr lang="hu-HU"/>
        </a:p>
      </dgm:t>
    </dgm:pt>
    <dgm:pt modelId="{DCB79CD4-4AFD-4B8D-B0A6-ED82622778B4}" type="sibTrans" cxnId="{CC89E96B-B6FB-484A-AD4C-EA4BA0B2CB1C}">
      <dgm:prSet/>
      <dgm:spPr/>
      <dgm:t>
        <a:bodyPr/>
        <a:lstStyle/>
        <a:p>
          <a:endParaRPr lang="hu-HU"/>
        </a:p>
      </dgm:t>
    </dgm:pt>
    <dgm:pt modelId="{2999814B-3643-41A9-A1F7-C66C9A1AE870}">
      <dgm:prSet phldrT="[Szöveg]" custT="1"/>
      <dgm:spPr/>
      <dgm:t>
        <a:bodyPr/>
        <a:lstStyle/>
        <a:p>
          <a:pPr algn="just"/>
          <a:r>
            <a:rPr lang="hu-HU" sz="1600" b="0" dirty="0" smtClean="0">
              <a:solidFill>
                <a:srgbClr val="006633"/>
              </a:solidFill>
            </a:rPr>
            <a:t>Június törvénymódosító: 2028-ig tartó moratórium, ill. engedély és bejelentés nélküliség, </a:t>
          </a:r>
          <a:r>
            <a:rPr lang="hu-HU" sz="1600" b="0" dirty="0" smtClean="0">
              <a:solidFill>
                <a:srgbClr val="006633"/>
              </a:solidFill>
              <a:sym typeface="Wingdings" panose="05000000000000000000" pitchFamily="2" charset="2"/>
            </a:rPr>
            <a:t> AMI </a:t>
          </a:r>
          <a:r>
            <a:rPr lang="hu-HU" sz="1600" b="1" dirty="0" smtClean="0">
              <a:solidFill>
                <a:srgbClr val="006633"/>
              </a:solidFill>
              <a:sym typeface="Wingdings" panose="05000000000000000000" pitchFamily="2" charset="2"/>
            </a:rPr>
            <a:t>ALKOTMÁNYELLENES</a:t>
          </a:r>
          <a:endParaRPr lang="hu-HU" sz="1600" b="1" dirty="0">
            <a:solidFill>
              <a:srgbClr val="C00000"/>
            </a:solidFill>
          </a:endParaRPr>
        </a:p>
      </dgm:t>
    </dgm:pt>
    <dgm:pt modelId="{1B889B14-6A76-44BB-8EAE-E361A70F26F8}" type="parTrans" cxnId="{223F3C56-93BD-4CE7-B017-AABC40B77C8A}">
      <dgm:prSet/>
      <dgm:spPr/>
      <dgm:t>
        <a:bodyPr/>
        <a:lstStyle/>
        <a:p>
          <a:endParaRPr lang="hu-HU"/>
        </a:p>
      </dgm:t>
    </dgm:pt>
    <dgm:pt modelId="{1C529C04-CF39-468E-9081-DF098C8DFF65}" type="sibTrans" cxnId="{223F3C56-93BD-4CE7-B017-AABC40B77C8A}">
      <dgm:prSet/>
      <dgm:spPr/>
      <dgm:t>
        <a:bodyPr/>
        <a:lstStyle/>
        <a:p>
          <a:endParaRPr lang="hu-HU"/>
        </a:p>
      </dgm:t>
    </dgm:pt>
    <dgm:pt modelId="{5BA7772B-8A85-46A4-ADD3-740CBB51C159}" type="pres">
      <dgm:prSet presAssocID="{A598B348-1F01-4DEA-A4CF-D7C0404706D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34B9E303-CB31-4C1A-87B0-9B24D0D3C68B}" type="pres">
      <dgm:prSet presAssocID="{A7E363CB-174D-4DB8-8073-A643263D81F7}" presName="composite" presStyleCnt="0"/>
      <dgm:spPr/>
    </dgm:pt>
    <dgm:pt modelId="{378A510B-FFBB-4222-9925-F91CD917176B}" type="pres">
      <dgm:prSet presAssocID="{A7E363CB-174D-4DB8-8073-A643263D81F7}" presName="bentUpArrow1" presStyleLbl="alignImgPlace1" presStyleIdx="0" presStyleCnt="1" custScaleX="73187" custScaleY="63111" custLinFactNeighborX="13729" custLinFactNeighborY="-26956"/>
      <dgm:spPr>
        <a:solidFill>
          <a:schemeClr val="accent3">
            <a:lumMod val="60000"/>
            <a:lumOff val="40000"/>
          </a:schemeClr>
        </a:solidFill>
      </dgm:spPr>
    </dgm:pt>
    <dgm:pt modelId="{33388121-9D90-49DF-88BC-C0BE52DE7FBB}" type="pres">
      <dgm:prSet presAssocID="{A7E363CB-174D-4DB8-8073-A643263D81F7}" presName="ParentText" presStyleLbl="node1" presStyleIdx="0" presStyleCnt="2" custScaleX="51997" custScaleY="6616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26671EF-177C-4F7C-BA43-30AC2D6307AA}" type="pres">
      <dgm:prSet presAssocID="{A7E363CB-174D-4DB8-8073-A643263D81F7}" presName="ChildText" presStyleLbl="revTx" presStyleIdx="0" presStyleCnt="2" custScaleX="272432" custLinFactNeighborX="67499" custLinFactNeighborY="-25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A16C591-E9DB-4CBA-BC65-832584CBA312}" type="pres">
      <dgm:prSet presAssocID="{201D4455-BC46-4330-8B74-E8E37554ADAE}" presName="sibTrans" presStyleCnt="0"/>
      <dgm:spPr/>
    </dgm:pt>
    <dgm:pt modelId="{25CC83F2-EBC2-4460-AC22-77A604A5BFF6}" type="pres">
      <dgm:prSet presAssocID="{06960A2B-64F9-416C-B639-D0F8CE140205}" presName="composite" presStyleCnt="0"/>
      <dgm:spPr/>
    </dgm:pt>
    <dgm:pt modelId="{6656031C-0FB6-403A-A18F-A4CE3CD9354B}" type="pres">
      <dgm:prSet presAssocID="{06960A2B-64F9-416C-B639-D0F8CE140205}" presName="ParentText" presStyleLbl="node1" presStyleIdx="1" presStyleCnt="2" custScaleX="51688" custScaleY="64490" custLinFactNeighborX="-43630" custLinFactNeighborY="-45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99E7786-571A-4669-AD6F-DF6DCBF6A797}" type="pres">
      <dgm:prSet presAssocID="{06960A2B-64F9-416C-B639-D0F8CE140205}" presName="FinalChildText" presStyleLbl="revTx" presStyleIdx="1" presStyleCnt="2" custScaleX="257178" custLinFactNeighborX="-4725" custLinFactNeighborY="17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B58DC732-5EBF-419E-B0B6-CA397701AD2B}" type="presOf" srcId="{87A89398-B001-4128-A5BF-B83D12D61EB0}" destId="{499E7786-571A-4669-AD6F-DF6DCBF6A797}" srcOrd="0" destOrd="2" presId="urn:microsoft.com/office/officeart/2005/8/layout/StepDownProcess"/>
    <dgm:cxn modelId="{C45B4C5F-F55F-4829-A378-CC15754E969C}" srcId="{06960A2B-64F9-416C-B639-D0F8CE140205}" destId="{F249A0B5-6581-4D0F-9F9E-471D4DE8E6E2}" srcOrd="0" destOrd="0" parTransId="{33868701-43C0-4614-B996-2E06D4F77D4B}" sibTransId="{8F378F49-0A8A-4D90-ABFC-383CC52CDBBC}"/>
    <dgm:cxn modelId="{223F3C56-93BD-4CE7-B017-AABC40B77C8A}" srcId="{06960A2B-64F9-416C-B639-D0F8CE140205}" destId="{2999814B-3643-41A9-A1F7-C66C9A1AE870}" srcOrd="1" destOrd="0" parTransId="{1B889B14-6A76-44BB-8EAE-E361A70F26F8}" sibTransId="{1C529C04-CF39-468E-9081-DF098C8DFF65}"/>
    <dgm:cxn modelId="{25D72662-503A-40E0-9F3F-8F9B976076CA}" type="presOf" srcId="{00445E38-0D37-4D1B-97F5-E5C0CDFF2F85}" destId="{E26671EF-177C-4F7C-BA43-30AC2D6307AA}" srcOrd="0" destOrd="3" presId="urn:microsoft.com/office/officeart/2005/8/layout/StepDownProcess"/>
    <dgm:cxn modelId="{6AB48419-875B-4B93-83BC-02E8F3BCCB70}" type="presOf" srcId="{A598B348-1F01-4DEA-A4CF-D7C0404706D5}" destId="{5BA7772B-8A85-46A4-ADD3-740CBB51C159}" srcOrd="0" destOrd="0" presId="urn:microsoft.com/office/officeart/2005/8/layout/StepDownProcess"/>
    <dgm:cxn modelId="{E383CDD8-F91D-4A4E-B115-26EBB9336DB0}" srcId="{A7E363CB-174D-4DB8-8073-A643263D81F7}" destId="{00445E38-0D37-4D1B-97F5-E5C0CDFF2F85}" srcOrd="3" destOrd="0" parTransId="{4536C946-0AD3-4CC2-AAAA-2738CCE8A780}" sibTransId="{EC881F27-07D8-4626-9529-308E0C1B2436}"/>
    <dgm:cxn modelId="{793C51F4-8645-4B12-A1E3-A3FB88A4CADC}" type="presOf" srcId="{A7E363CB-174D-4DB8-8073-A643263D81F7}" destId="{33388121-9D90-49DF-88BC-C0BE52DE7FBB}" srcOrd="0" destOrd="0" presId="urn:microsoft.com/office/officeart/2005/8/layout/StepDownProcess"/>
    <dgm:cxn modelId="{33DD35D2-1F5F-43BE-BACE-5C1CD5EB4DD8}" srcId="{A598B348-1F01-4DEA-A4CF-D7C0404706D5}" destId="{06960A2B-64F9-416C-B639-D0F8CE140205}" srcOrd="1" destOrd="0" parTransId="{5A776BA2-5B35-4FFF-8789-CDA985D6DBDE}" sibTransId="{FCBB2853-0F06-4EFE-97C5-98591F8B4CAE}"/>
    <dgm:cxn modelId="{273D7A3F-4881-4F81-928E-64461400D342}" srcId="{A7E363CB-174D-4DB8-8073-A643263D81F7}" destId="{1FA9D790-A93E-405E-B2DC-8D76F8B46DD7}" srcOrd="1" destOrd="0" parTransId="{E2D0471F-4764-41BF-B970-B4AE346B2E5C}" sibTransId="{B811B8F4-37BC-4201-9E8C-5953844BB6B1}"/>
    <dgm:cxn modelId="{7CE88A2F-C689-47AB-930D-A43277BACFA4}" type="presOf" srcId="{F249A0B5-6581-4D0F-9F9E-471D4DE8E6E2}" destId="{499E7786-571A-4669-AD6F-DF6DCBF6A797}" srcOrd="0" destOrd="0" presId="urn:microsoft.com/office/officeart/2005/8/layout/StepDownProcess"/>
    <dgm:cxn modelId="{C82A5B5B-A681-495D-961C-F0943AE7E6AE}" srcId="{A598B348-1F01-4DEA-A4CF-D7C0404706D5}" destId="{A7E363CB-174D-4DB8-8073-A643263D81F7}" srcOrd="0" destOrd="0" parTransId="{6BF813F5-5189-4A05-A330-FB688530A100}" sibTransId="{201D4455-BC46-4330-8B74-E8E37554ADAE}"/>
    <dgm:cxn modelId="{341EBDA0-91B9-4EE5-9B93-18F18A5BA925}" type="presOf" srcId="{1FA9D790-A93E-405E-B2DC-8D76F8B46DD7}" destId="{E26671EF-177C-4F7C-BA43-30AC2D6307AA}" srcOrd="0" destOrd="1" presId="urn:microsoft.com/office/officeart/2005/8/layout/StepDownProcess"/>
    <dgm:cxn modelId="{5FF89F75-C67A-40B6-82EE-1625578AB336}" srcId="{A7E363CB-174D-4DB8-8073-A643263D81F7}" destId="{3DD12B07-E3E2-4B1D-8851-6A7AB06B4F30}" srcOrd="2" destOrd="0" parTransId="{078F28C1-3823-4FF4-8D3D-8C774720EBC1}" sibTransId="{2EC5AFC5-5D93-479B-8FCF-2D6D4CEAE975}"/>
    <dgm:cxn modelId="{5DE59393-93DA-4DAB-9460-1C491C2C5E82}" srcId="{A7E363CB-174D-4DB8-8073-A643263D81F7}" destId="{E77DD660-D3FF-40C7-8AF2-D1B1EF619592}" srcOrd="0" destOrd="0" parTransId="{B5ADF7CF-7BB6-4A5D-97F4-4FB0B529D241}" sibTransId="{65660F6A-A6F7-4E76-9568-1B1F0758B214}"/>
    <dgm:cxn modelId="{4067987A-5863-43CA-B1AE-112D650B4B49}" type="presOf" srcId="{2999814B-3643-41A9-A1F7-C66C9A1AE870}" destId="{499E7786-571A-4669-AD6F-DF6DCBF6A797}" srcOrd="0" destOrd="1" presId="urn:microsoft.com/office/officeart/2005/8/layout/StepDownProcess"/>
    <dgm:cxn modelId="{B13F7EB2-2E9D-4939-A9DF-7E7C4359B264}" type="presOf" srcId="{3DD12B07-E3E2-4B1D-8851-6A7AB06B4F30}" destId="{E26671EF-177C-4F7C-BA43-30AC2D6307AA}" srcOrd="0" destOrd="2" presId="urn:microsoft.com/office/officeart/2005/8/layout/StepDownProcess"/>
    <dgm:cxn modelId="{9CCEE3E4-6ACF-409B-A0DC-5D7661E46F5F}" type="presOf" srcId="{E77DD660-D3FF-40C7-8AF2-D1B1EF619592}" destId="{E26671EF-177C-4F7C-BA43-30AC2D6307AA}" srcOrd="0" destOrd="0" presId="urn:microsoft.com/office/officeart/2005/8/layout/StepDownProcess"/>
    <dgm:cxn modelId="{CC89E96B-B6FB-484A-AD4C-EA4BA0B2CB1C}" srcId="{06960A2B-64F9-416C-B639-D0F8CE140205}" destId="{87A89398-B001-4128-A5BF-B83D12D61EB0}" srcOrd="2" destOrd="0" parTransId="{E4ECC1DE-D996-4722-B397-8AED13CBDD30}" sibTransId="{DCB79CD4-4AFD-4B8D-B0A6-ED82622778B4}"/>
    <dgm:cxn modelId="{7BFF2F36-7229-42E6-8296-478C83D3DE6F}" type="presOf" srcId="{06960A2B-64F9-416C-B639-D0F8CE140205}" destId="{6656031C-0FB6-403A-A18F-A4CE3CD9354B}" srcOrd="0" destOrd="0" presId="urn:microsoft.com/office/officeart/2005/8/layout/StepDownProcess"/>
    <dgm:cxn modelId="{33556D8E-C9A7-4676-A15A-9AFA2EF31008}" type="presParOf" srcId="{5BA7772B-8A85-46A4-ADD3-740CBB51C159}" destId="{34B9E303-CB31-4C1A-87B0-9B24D0D3C68B}" srcOrd="0" destOrd="0" presId="urn:microsoft.com/office/officeart/2005/8/layout/StepDownProcess"/>
    <dgm:cxn modelId="{61B446B0-7878-45F6-809F-CF3BA1F980A9}" type="presParOf" srcId="{34B9E303-CB31-4C1A-87B0-9B24D0D3C68B}" destId="{378A510B-FFBB-4222-9925-F91CD917176B}" srcOrd="0" destOrd="0" presId="urn:microsoft.com/office/officeart/2005/8/layout/StepDownProcess"/>
    <dgm:cxn modelId="{A968389B-42C4-45C6-A4EA-196DF91A40A7}" type="presParOf" srcId="{34B9E303-CB31-4C1A-87B0-9B24D0D3C68B}" destId="{33388121-9D90-49DF-88BC-C0BE52DE7FBB}" srcOrd="1" destOrd="0" presId="urn:microsoft.com/office/officeart/2005/8/layout/StepDownProcess"/>
    <dgm:cxn modelId="{8CA2FD34-62AF-4FD5-BA15-383610020F47}" type="presParOf" srcId="{34B9E303-CB31-4C1A-87B0-9B24D0D3C68B}" destId="{E26671EF-177C-4F7C-BA43-30AC2D6307AA}" srcOrd="2" destOrd="0" presId="urn:microsoft.com/office/officeart/2005/8/layout/StepDownProcess"/>
    <dgm:cxn modelId="{8D0F45D3-7400-4154-8604-DB2839A5A4CB}" type="presParOf" srcId="{5BA7772B-8A85-46A4-ADD3-740CBB51C159}" destId="{9A16C591-E9DB-4CBA-BC65-832584CBA312}" srcOrd="1" destOrd="0" presId="urn:microsoft.com/office/officeart/2005/8/layout/StepDownProcess"/>
    <dgm:cxn modelId="{3A7C044C-AC42-49CA-8306-14E2DE0597FF}" type="presParOf" srcId="{5BA7772B-8A85-46A4-ADD3-740CBB51C159}" destId="{25CC83F2-EBC2-4460-AC22-77A604A5BFF6}" srcOrd="2" destOrd="0" presId="urn:microsoft.com/office/officeart/2005/8/layout/StepDownProcess"/>
    <dgm:cxn modelId="{BA2DF932-7C1B-4E97-ACB5-4450EA06AB32}" type="presParOf" srcId="{25CC83F2-EBC2-4460-AC22-77A604A5BFF6}" destId="{6656031C-0FB6-403A-A18F-A4CE3CD9354B}" srcOrd="0" destOrd="0" presId="urn:microsoft.com/office/officeart/2005/8/layout/StepDownProcess"/>
    <dgm:cxn modelId="{7B24086C-9D12-47AD-94D3-E3DB61ECB432}" type="presParOf" srcId="{25CC83F2-EBC2-4460-AC22-77A604A5BFF6}" destId="{499E7786-571A-4669-AD6F-DF6DCBF6A79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4D5F67-CBA9-491B-BF36-F2314F652E16}" type="doc">
      <dgm:prSet loTypeId="urn:microsoft.com/office/officeart/2005/8/layout/hList9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u-HU"/>
        </a:p>
      </dgm:t>
    </dgm:pt>
    <dgm:pt modelId="{FF6C1844-FA27-42DF-8EAF-10DECA4F16B2}">
      <dgm:prSet phldrT="[Szöveg]"/>
      <dgm:spPr/>
      <dgm:t>
        <a:bodyPr/>
        <a:lstStyle/>
        <a:p>
          <a:r>
            <a:rPr lang="hu-HU" dirty="0" smtClean="0"/>
            <a:t>BM</a:t>
          </a:r>
          <a:endParaRPr lang="hu-HU" dirty="0"/>
        </a:p>
      </dgm:t>
    </dgm:pt>
    <dgm:pt modelId="{0262CEF3-518C-4F10-9579-DC392F4A0DD5}" type="parTrans" cxnId="{60F53B6C-DB31-4DDE-85D7-F59C7968CA26}">
      <dgm:prSet/>
      <dgm:spPr/>
      <dgm:t>
        <a:bodyPr/>
        <a:lstStyle/>
        <a:p>
          <a:endParaRPr lang="hu-HU"/>
        </a:p>
      </dgm:t>
    </dgm:pt>
    <dgm:pt modelId="{AC2A2620-2D00-496D-96C8-D59B470BB32C}" type="sibTrans" cxnId="{60F53B6C-DB31-4DDE-85D7-F59C7968CA26}">
      <dgm:prSet/>
      <dgm:spPr/>
      <dgm:t>
        <a:bodyPr/>
        <a:lstStyle/>
        <a:p>
          <a:endParaRPr lang="hu-HU"/>
        </a:p>
      </dgm:t>
    </dgm:pt>
    <dgm:pt modelId="{9F390FF6-FA48-4136-8B26-1632F13C0EBF}">
      <dgm:prSet phldrT="[Szöveg]" custT="1"/>
      <dgm:spPr/>
      <dgm:t>
        <a:bodyPr/>
        <a:lstStyle/>
        <a:p>
          <a:r>
            <a:rPr lang="hu-HU" sz="1100" b="1" dirty="0" smtClean="0"/>
            <a:t>4.pont </a:t>
          </a:r>
          <a:r>
            <a:rPr lang="hu-HU" sz="1100" dirty="0" smtClean="0"/>
            <a:t>      </a:t>
          </a:r>
        </a:p>
        <a:p>
          <a:r>
            <a:rPr lang="hu-HU" sz="1100" dirty="0" smtClean="0"/>
            <a:t>Nem állami művek katasztere</a:t>
          </a:r>
          <a:endParaRPr lang="hu-HU" sz="1100" dirty="0"/>
        </a:p>
      </dgm:t>
    </dgm:pt>
    <dgm:pt modelId="{5CF5CD66-062C-4897-9127-17D4E3BB05BD}" type="parTrans" cxnId="{CB9093D9-FBB3-48B5-B101-0DC12AFC41DD}">
      <dgm:prSet/>
      <dgm:spPr/>
      <dgm:t>
        <a:bodyPr/>
        <a:lstStyle/>
        <a:p>
          <a:endParaRPr lang="hu-HU"/>
        </a:p>
      </dgm:t>
    </dgm:pt>
    <dgm:pt modelId="{7507462A-1CAC-47B5-BC2E-492A4939AE80}" type="sibTrans" cxnId="{CB9093D9-FBB3-48B5-B101-0DC12AFC41DD}">
      <dgm:prSet/>
      <dgm:spPr/>
      <dgm:t>
        <a:bodyPr/>
        <a:lstStyle/>
        <a:p>
          <a:endParaRPr lang="hu-HU"/>
        </a:p>
      </dgm:t>
    </dgm:pt>
    <dgm:pt modelId="{7755490A-C0F6-40B6-B4A0-7284E3C9A294}">
      <dgm:prSet phldrT="[Szöveg]" custT="1"/>
      <dgm:spPr/>
      <dgm:t>
        <a:bodyPr/>
        <a:lstStyle/>
        <a:p>
          <a:r>
            <a:rPr lang="hu-HU" sz="1050" b="1" dirty="0" smtClean="0"/>
            <a:t>5.pont</a:t>
          </a:r>
        </a:p>
        <a:p>
          <a:r>
            <a:rPr lang="hu-HU" sz="1050" dirty="0" smtClean="0"/>
            <a:t>Meglévő rendszerek eredményes működése (infrastruktúra, humán, eszköz)</a:t>
          </a:r>
          <a:endParaRPr lang="hu-HU" sz="1050" dirty="0"/>
        </a:p>
      </dgm:t>
    </dgm:pt>
    <dgm:pt modelId="{00B19A35-8367-4D01-94C0-0054675375DE}" type="parTrans" cxnId="{1872105E-F053-43B1-87A3-A74B51D33ED4}">
      <dgm:prSet/>
      <dgm:spPr/>
      <dgm:t>
        <a:bodyPr/>
        <a:lstStyle/>
        <a:p>
          <a:endParaRPr lang="hu-HU"/>
        </a:p>
      </dgm:t>
    </dgm:pt>
    <dgm:pt modelId="{7A4F38AB-9C04-436D-961D-7AB50FE4A129}" type="sibTrans" cxnId="{1872105E-F053-43B1-87A3-A74B51D33ED4}">
      <dgm:prSet/>
      <dgm:spPr/>
      <dgm:t>
        <a:bodyPr/>
        <a:lstStyle/>
        <a:p>
          <a:endParaRPr lang="hu-HU"/>
        </a:p>
      </dgm:t>
    </dgm:pt>
    <dgm:pt modelId="{C109ACAE-C649-41D7-A91F-6CD5299EEF8C}">
      <dgm:prSet phldrT="[Szöveg]"/>
      <dgm:spPr/>
      <dgm:t>
        <a:bodyPr/>
        <a:lstStyle/>
        <a:p>
          <a:r>
            <a:rPr lang="hu-HU" dirty="0" smtClean="0"/>
            <a:t>AM</a:t>
          </a:r>
          <a:endParaRPr lang="hu-HU" dirty="0"/>
        </a:p>
      </dgm:t>
    </dgm:pt>
    <dgm:pt modelId="{48FE43A6-C9B2-4B9A-A84F-8E78F993A141}" type="parTrans" cxnId="{2B860771-FB6A-4163-9ABD-CF362CBFF222}">
      <dgm:prSet/>
      <dgm:spPr/>
      <dgm:t>
        <a:bodyPr/>
        <a:lstStyle/>
        <a:p>
          <a:endParaRPr lang="hu-HU"/>
        </a:p>
      </dgm:t>
    </dgm:pt>
    <dgm:pt modelId="{5C06D780-CA40-419D-805A-F823C9C615F1}" type="sibTrans" cxnId="{2B860771-FB6A-4163-9ABD-CF362CBFF222}">
      <dgm:prSet/>
      <dgm:spPr/>
      <dgm:t>
        <a:bodyPr/>
        <a:lstStyle/>
        <a:p>
          <a:endParaRPr lang="hu-HU"/>
        </a:p>
      </dgm:t>
    </dgm:pt>
    <dgm:pt modelId="{FB606AB5-D2D2-4B31-9C98-84263ED5A917}">
      <dgm:prSet phldrT="[Szöveg]" custT="1"/>
      <dgm:spPr>
        <a:solidFill>
          <a:srgbClr val="FFFF00"/>
        </a:solidFill>
      </dgm:spPr>
      <dgm:t>
        <a:bodyPr/>
        <a:lstStyle/>
        <a:p>
          <a:r>
            <a:rPr lang="hu-HU" sz="1100" b="1" dirty="0" smtClean="0"/>
            <a:t>2. pont</a:t>
          </a:r>
        </a:p>
        <a:p>
          <a:r>
            <a:rPr lang="hu-HU" sz="1100" dirty="0" smtClean="0"/>
            <a:t>Fejlesztési prioritási lista</a:t>
          </a:r>
          <a:endParaRPr lang="hu-HU" sz="1100" dirty="0"/>
        </a:p>
      </dgm:t>
    </dgm:pt>
    <dgm:pt modelId="{8BFDE2F1-4340-422E-B305-FC8DC98D7CE5}" type="parTrans" cxnId="{7E731BE1-2EA4-47E6-B0E4-16449CFF089D}">
      <dgm:prSet/>
      <dgm:spPr/>
      <dgm:t>
        <a:bodyPr/>
        <a:lstStyle/>
        <a:p>
          <a:endParaRPr lang="hu-HU"/>
        </a:p>
      </dgm:t>
    </dgm:pt>
    <dgm:pt modelId="{D1697055-A1B4-4FCD-8EA1-B26817B97E58}" type="sibTrans" cxnId="{7E731BE1-2EA4-47E6-B0E4-16449CFF089D}">
      <dgm:prSet/>
      <dgm:spPr/>
      <dgm:t>
        <a:bodyPr/>
        <a:lstStyle/>
        <a:p>
          <a:endParaRPr lang="hu-HU"/>
        </a:p>
      </dgm:t>
    </dgm:pt>
    <dgm:pt modelId="{B725F025-6157-4E2B-AA4C-AF9BCBB1AD59}">
      <dgm:prSet phldrT="[Szöveg]" custT="1"/>
      <dgm:spPr/>
      <dgm:t>
        <a:bodyPr/>
        <a:lstStyle/>
        <a:p>
          <a:r>
            <a:rPr lang="hu-HU" sz="1100" b="1" dirty="0" smtClean="0"/>
            <a:t>3. pont </a:t>
          </a:r>
        </a:p>
        <a:p>
          <a:r>
            <a:rPr lang="hu-HU" sz="1100" dirty="0" smtClean="0"/>
            <a:t>Öntözési ügynökség</a:t>
          </a:r>
          <a:endParaRPr lang="hu-HU" sz="1100" dirty="0"/>
        </a:p>
      </dgm:t>
    </dgm:pt>
    <dgm:pt modelId="{C3D8BE81-FA92-4F1D-B0C5-88D4092937A6}" type="parTrans" cxnId="{F885946D-49D4-4049-A104-2884E3964901}">
      <dgm:prSet/>
      <dgm:spPr/>
      <dgm:t>
        <a:bodyPr/>
        <a:lstStyle/>
        <a:p>
          <a:endParaRPr lang="hu-HU"/>
        </a:p>
      </dgm:t>
    </dgm:pt>
    <dgm:pt modelId="{0FA05514-39CD-45CB-8FC5-97FFE82FD4EC}" type="sibTrans" cxnId="{F885946D-49D4-4049-A104-2884E3964901}">
      <dgm:prSet/>
      <dgm:spPr/>
      <dgm:t>
        <a:bodyPr/>
        <a:lstStyle/>
        <a:p>
          <a:endParaRPr lang="hu-HU"/>
        </a:p>
      </dgm:t>
    </dgm:pt>
    <dgm:pt modelId="{28AA79C3-A785-4004-9C6D-8F31C9F7E6FD}">
      <dgm:prSet phldrT="[Szöveg]" custT="1"/>
      <dgm:spPr/>
      <dgm:t>
        <a:bodyPr/>
        <a:lstStyle/>
        <a:p>
          <a:r>
            <a:rPr lang="hu-HU" sz="1100" b="1" dirty="0" smtClean="0"/>
            <a:t>6.pont</a:t>
          </a:r>
        </a:p>
        <a:p>
          <a:r>
            <a:rPr lang="hu-HU" sz="1100" dirty="0" smtClean="0"/>
            <a:t>Vízjogi engedély talajvédelmi szempontú felülvizsgálata</a:t>
          </a:r>
        </a:p>
      </dgm:t>
    </dgm:pt>
    <dgm:pt modelId="{2FDBE5A5-245C-4E5D-B0D7-54F936BA6AB7}" type="parTrans" cxnId="{3BCA0DE3-07B1-487B-B6F3-F2508E4163C0}">
      <dgm:prSet/>
      <dgm:spPr/>
      <dgm:t>
        <a:bodyPr/>
        <a:lstStyle/>
        <a:p>
          <a:endParaRPr lang="hu-HU"/>
        </a:p>
      </dgm:t>
    </dgm:pt>
    <dgm:pt modelId="{B619FC54-8B71-40A1-987D-BE1F1B8E4FAC}" type="sibTrans" cxnId="{3BCA0DE3-07B1-487B-B6F3-F2508E4163C0}">
      <dgm:prSet/>
      <dgm:spPr/>
      <dgm:t>
        <a:bodyPr/>
        <a:lstStyle/>
        <a:p>
          <a:endParaRPr lang="hu-HU"/>
        </a:p>
      </dgm:t>
    </dgm:pt>
    <dgm:pt modelId="{863425BC-B60A-4928-A509-5F54B17D28F5}" type="pres">
      <dgm:prSet presAssocID="{054D5F67-CBA9-491B-BF36-F2314F652E1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FEE75959-E6AF-4C04-946E-5AE35670429F}" type="pres">
      <dgm:prSet presAssocID="{FF6C1844-FA27-42DF-8EAF-10DECA4F16B2}" presName="posSpace" presStyleCnt="0"/>
      <dgm:spPr/>
    </dgm:pt>
    <dgm:pt modelId="{FC3B2AB0-BD11-49FB-8576-AB80774F0AE8}" type="pres">
      <dgm:prSet presAssocID="{FF6C1844-FA27-42DF-8EAF-10DECA4F16B2}" presName="vertFlow" presStyleCnt="0"/>
      <dgm:spPr/>
    </dgm:pt>
    <dgm:pt modelId="{BC104CEE-E68C-4C92-A106-489DD30AE3D3}" type="pres">
      <dgm:prSet presAssocID="{FF6C1844-FA27-42DF-8EAF-10DECA4F16B2}" presName="topSpace" presStyleCnt="0"/>
      <dgm:spPr/>
    </dgm:pt>
    <dgm:pt modelId="{A63793AA-BABE-4370-9473-BE6EFCB2A606}" type="pres">
      <dgm:prSet presAssocID="{FF6C1844-FA27-42DF-8EAF-10DECA4F16B2}" presName="firstComp" presStyleCnt="0"/>
      <dgm:spPr/>
    </dgm:pt>
    <dgm:pt modelId="{E62A0935-20DA-4D75-BA99-1496EC1C1906}" type="pres">
      <dgm:prSet presAssocID="{FF6C1844-FA27-42DF-8EAF-10DECA4F16B2}" presName="firstChild" presStyleLbl="bgAccFollowNode1" presStyleIdx="0" presStyleCnt="5"/>
      <dgm:spPr/>
      <dgm:t>
        <a:bodyPr/>
        <a:lstStyle/>
        <a:p>
          <a:endParaRPr lang="hu-HU"/>
        </a:p>
      </dgm:t>
    </dgm:pt>
    <dgm:pt modelId="{22E23B89-9D97-4573-8F02-6241A172C61C}" type="pres">
      <dgm:prSet presAssocID="{FF6C1844-FA27-42DF-8EAF-10DECA4F16B2}" presName="firstChildTx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87DA23E-5648-4723-9667-D2E18E8E755F}" type="pres">
      <dgm:prSet presAssocID="{7755490A-C0F6-40B6-B4A0-7284E3C9A294}" presName="comp" presStyleCnt="0"/>
      <dgm:spPr/>
    </dgm:pt>
    <dgm:pt modelId="{5A8CA09B-3D0D-4C54-AADE-3192CB454F31}" type="pres">
      <dgm:prSet presAssocID="{7755490A-C0F6-40B6-B4A0-7284E3C9A294}" presName="child" presStyleLbl="bgAccFollowNode1" presStyleIdx="1" presStyleCnt="5" custScaleY="135881" custLinFactNeighborX="361" custLinFactNeighborY="-414"/>
      <dgm:spPr/>
      <dgm:t>
        <a:bodyPr/>
        <a:lstStyle/>
        <a:p>
          <a:endParaRPr lang="hu-HU"/>
        </a:p>
      </dgm:t>
    </dgm:pt>
    <dgm:pt modelId="{6735ADAC-7ABD-41DE-9760-57D0A2A5A8CA}" type="pres">
      <dgm:prSet presAssocID="{7755490A-C0F6-40B6-B4A0-7284E3C9A294}" presName="childTx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D53DF90-AE66-4ED0-985A-1406F433CAAB}" type="pres">
      <dgm:prSet presAssocID="{28AA79C3-A785-4004-9C6D-8F31C9F7E6FD}" presName="comp" presStyleCnt="0"/>
      <dgm:spPr/>
    </dgm:pt>
    <dgm:pt modelId="{6A474D26-2DFE-4ECA-9DE3-BC342F154F29}" type="pres">
      <dgm:prSet presAssocID="{28AA79C3-A785-4004-9C6D-8F31C9F7E6FD}" presName="child" presStyleLbl="bgAccFollowNode1" presStyleIdx="2" presStyleCnt="5" custScaleY="118424"/>
      <dgm:spPr/>
      <dgm:t>
        <a:bodyPr/>
        <a:lstStyle/>
        <a:p>
          <a:endParaRPr lang="hu-HU"/>
        </a:p>
      </dgm:t>
    </dgm:pt>
    <dgm:pt modelId="{9497DEF1-3F6E-4E58-BB5E-352D03A47B19}" type="pres">
      <dgm:prSet presAssocID="{28AA79C3-A785-4004-9C6D-8F31C9F7E6FD}" presName="childTx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94145E5-AD1B-4BCF-99CB-2571FAD6A734}" type="pres">
      <dgm:prSet presAssocID="{FF6C1844-FA27-42DF-8EAF-10DECA4F16B2}" presName="negSpace" presStyleCnt="0"/>
      <dgm:spPr/>
    </dgm:pt>
    <dgm:pt modelId="{092B8A92-9A33-495B-B9C1-07B2D1F4D8F6}" type="pres">
      <dgm:prSet presAssocID="{FF6C1844-FA27-42DF-8EAF-10DECA4F16B2}" presName="circle" presStyleLbl="node1" presStyleIdx="0" presStyleCnt="2"/>
      <dgm:spPr/>
      <dgm:t>
        <a:bodyPr/>
        <a:lstStyle/>
        <a:p>
          <a:endParaRPr lang="hu-HU"/>
        </a:p>
      </dgm:t>
    </dgm:pt>
    <dgm:pt modelId="{39D72176-B76C-45E6-9119-FD1C0FB837C1}" type="pres">
      <dgm:prSet presAssocID="{AC2A2620-2D00-496D-96C8-D59B470BB32C}" presName="transSpace" presStyleCnt="0"/>
      <dgm:spPr/>
    </dgm:pt>
    <dgm:pt modelId="{CC217EA2-1FB4-4B17-BB4C-750824CC3AB9}" type="pres">
      <dgm:prSet presAssocID="{C109ACAE-C649-41D7-A91F-6CD5299EEF8C}" presName="posSpace" presStyleCnt="0"/>
      <dgm:spPr/>
    </dgm:pt>
    <dgm:pt modelId="{8C1CBA1E-6D70-4A05-BA1D-B97DE32A7968}" type="pres">
      <dgm:prSet presAssocID="{C109ACAE-C649-41D7-A91F-6CD5299EEF8C}" presName="vertFlow" presStyleCnt="0"/>
      <dgm:spPr/>
    </dgm:pt>
    <dgm:pt modelId="{2262EABF-9BB6-4A38-8E13-729A9B9EFC28}" type="pres">
      <dgm:prSet presAssocID="{C109ACAE-C649-41D7-A91F-6CD5299EEF8C}" presName="topSpace" presStyleCnt="0"/>
      <dgm:spPr/>
    </dgm:pt>
    <dgm:pt modelId="{FEC446AE-D38B-4EB6-9A78-53ACAA07F61D}" type="pres">
      <dgm:prSet presAssocID="{C109ACAE-C649-41D7-A91F-6CD5299EEF8C}" presName="firstComp" presStyleCnt="0"/>
      <dgm:spPr/>
    </dgm:pt>
    <dgm:pt modelId="{8B621F02-F3D5-419E-90BB-FEE329C8A89B}" type="pres">
      <dgm:prSet presAssocID="{C109ACAE-C649-41D7-A91F-6CD5299EEF8C}" presName="firstChild" presStyleLbl="bgAccFollowNode1" presStyleIdx="3" presStyleCnt="5" custLinFactNeighborX="6093" custLinFactNeighborY="554"/>
      <dgm:spPr/>
      <dgm:t>
        <a:bodyPr/>
        <a:lstStyle/>
        <a:p>
          <a:endParaRPr lang="hu-HU"/>
        </a:p>
      </dgm:t>
    </dgm:pt>
    <dgm:pt modelId="{82145B27-3BBB-4F30-BD56-041F815651F5}" type="pres">
      <dgm:prSet presAssocID="{C109ACAE-C649-41D7-A91F-6CD5299EEF8C}" presName="firstChildTx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0952AC8-4FEF-4E0C-AF18-D79329212D1D}" type="pres">
      <dgm:prSet presAssocID="{B725F025-6157-4E2B-AA4C-AF9BCBB1AD59}" presName="comp" presStyleCnt="0"/>
      <dgm:spPr/>
    </dgm:pt>
    <dgm:pt modelId="{E78D0F6E-E6F6-43EB-A1D0-E47154606490}" type="pres">
      <dgm:prSet presAssocID="{B725F025-6157-4E2B-AA4C-AF9BCBB1AD59}" presName="child" presStyleLbl="bgAccFollowNode1" presStyleIdx="4" presStyleCnt="5"/>
      <dgm:spPr/>
      <dgm:t>
        <a:bodyPr/>
        <a:lstStyle/>
        <a:p>
          <a:endParaRPr lang="hu-HU"/>
        </a:p>
      </dgm:t>
    </dgm:pt>
    <dgm:pt modelId="{1690EA32-94F8-489F-8397-41C7CDFF47F0}" type="pres">
      <dgm:prSet presAssocID="{B725F025-6157-4E2B-AA4C-AF9BCBB1AD59}" presName="childTx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0D33F3B-B1B7-40CE-BF2C-399A0F86E5EB}" type="pres">
      <dgm:prSet presAssocID="{C109ACAE-C649-41D7-A91F-6CD5299EEF8C}" presName="negSpace" presStyleCnt="0"/>
      <dgm:spPr/>
    </dgm:pt>
    <dgm:pt modelId="{1ABEE4B5-5D34-4DF0-87F3-3939B1E6FE31}" type="pres">
      <dgm:prSet presAssocID="{C109ACAE-C649-41D7-A91F-6CD5299EEF8C}" presName="circle" presStyleLbl="node1" presStyleIdx="1" presStyleCnt="2"/>
      <dgm:spPr/>
      <dgm:t>
        <a:bodyPr/>
        <a:lstStyle/>
        <a:p>
          <a:endParaRPr lang="hu-HU"/>
        </a:p>
      </dgm:t>
    </dgm:pt>
  </dgm:ptLst>
  <dgm:cxnLst>
    <dgm:cxn modelId="{CB9093D9-FBB3-48B5-B101-0DC12AFC41DD}" srcId="{FF6C1844-FA27-42DF-8EAF-10DECA4F16B2}" destId="{9F390FF6-FA48-4136-8B26-1632F13C0EBF}" srcOrd="0" destOrd="0" parTransId="{5CF5CD66-062C-4897-9127-17D4E3BB05BD}" sibTransId="{7507462A-1CAC-47B5-BC2E-492A4939AE80}"/>
    <dgm:cxn modelId="{C56C84FE-A893-486F-9C96-C26D422F7B1C}" type="presOf" srcId="{7755490A-C0F6-40B6-B4A0-7284E3C9A294}" destId="{6735ADAC-7ABD-41DE-9760-57D0A2A5A8CA}" srcOrd="1" destOrd="0" presId="urn:microsoft.com/office/officeart/2005/8/layout/hList9"/>
    <dgm:cxn modelId="{60F53B6C-DB31-4DDE-85D7-F59C7968CA26}" srcId="{054D5F67-CBA9-491B-BF36-F2314F652E16}" destId="{FF6C1844-FA27-42DF-8EAF-10DECA4F16B2}" srcOrd="0" destOrd="0" parTransId="{0262CEF3-518C-4F10-9579-DC392F4A0DD5}" sibTransId="{AC2A2620-2D00-496D-96C8-D59B470BB32C}"/>
    <dgm:cxn modelId="{FCD65884-61EF-4186-BCAE-FFD9320B9460}" type="presOf" srcId="{C109ACAE-C649-41D7-A91F-6CD5299EEF8C}" destId="{1ABEE4B5-5D34-4DF0-87F3-3939B1E6FE31}" srcOrd="0" destOrd="0" presId="urn:microsoft.com/office/officeart/2005/8/layout/hList9"/>
    <dgm:cxn modelId="{2883BD1B-CD26-4CF3-AF40-C8CE2C03664E}" type="presOf" srcId="{9F390FF6-FA48-4136-8B26-1632F13C0EBF}" destId="{22E23B89-9D97-4573-8F02-6241A172C61C}" srcOrd="1" destOrd="0" presId="urn:microsoft.com/office/officeart/2005/8/layout/hList9"/>
    <dgm:cxn modelId="{C1227817-59BF-4519-A6EB-206DF479E90E}" type="presOf" srcId="{7755490A-C0F6-40B6-B4A0-7284E3C9A294}" destId="{5A8CA09B-3D0D-4C54-AADE-3192CB454F31}" srcOrd="0" destOrd="0" presId="urn:microsoft.com/office/officeart/2005/8/layout/hList9"/>
    <dgm:cxn modelId="{F942D6A8-C0F9-4449-BED3-FD9313352316}" type="presOf" srcId="{B725F025-6157-4E2B-AA4C-AF9BCBB1AD59}" destId="{E78D0F6E-E6F6-43EB-A1D0-E47154606490}" srcOrd="0" destOrd="0" presId="urn:microsoft.com/office/officeart/2005/8/layout/hList9"/>
    <dgm:cxn modelId="{93B7D681-1EBB-48DA-AF07-58D3CE7C89AC}" type="presOf" srcId="{28AA79C3-A785-4004-9C6D-8F31C9F7E6FD}" destId="{9497DEF1-3F6E-4E58-BB5E-352D03A47B19}" srcOrd="1" destOrd="0" presId="urn:microsoft.com/office/officeart/2005/8/layout/hList9"/>
    <dgm:cxn modelId="{E791E919-1389-4111-B870-942CF9E88567}" type="presOf" srcId="{9F390FF6-FA48-4136-8B26-1632F13C0EBF}" destId="{E62A0935-20DA-4D75-BA99-1496EC1C1906}" srcOrd="0" destOrd="0" presId="urn:microsoft.com/office/officeart/2005/8/layout/hList9"/>
    <dgm:cxn modelId="{7E731BE1-2EA4-47E6-B0E4-16449CFF089D}" srcId="{C109ACAE-C649-41D7-A91F-6CD5299EEF8C}" destId="{FB606AB5-D2D2-4B31-9C98-84263ED5A917}" srcOrd="0" destOrd="0" parTransId="{8BFDE2F1-4340-422E-B305-FC8DC98D7CE5}" sibTransId="{D1697055-A1B4-4FCD-8EA1-B26817B97E58}"/>
    <dgm:cxn modelId="{7735310F-C9CC-46BB-AFBD-BC220BA4066C}" type="presOf" srcId="{054D5F67-CBA9-491B-BF36-F2314F652E16}" destId="{863425BC-B60A-4928-A509-5F54B17D28F5}" srcOrd="0" destOrd="0" presId="urn:microsoft.com/office/officeart/2005/8/layout/hList9"/>
    <dgm:cxn modelId="{F885946D-49D4-4049-A104-2884E3964901}" srcId="{C109ACAE-C649-41D7-A91F-6CD5299EEF8C}" destId="{B725F025-6157-4E2B-AA4C-AF9BCBB1AD59}" srcOrd="1" destOrd="0" parTransId="{C3D8BE81-FA92-4F1D-B0C5-88D4092937A6}" sibTransId="{0FA05514-39CD-45CB-8FC5-97FFE82FD4EC}"/>
    <dgm:cxn modelId="{1872105E-F053-43B1-87A3-A74B51D33ED4}" srcId="{FF6C1844-FA27-42DF-8EAF-10DECA4F16B2}" destId="{7755490A-C0F6-40B6-B4A0-7284E3C9A294}" srcOrd="1" destOrd="0" parTransId="{00B19A35-8367-4D01-94C0-0054675375DE}" sibTransId="{7A4F38AB-9C04-436D-961D-7AB50FE4A129}"/>
    <dgm:cxn modelId="{2B860771-FB6A-4163-9ABD-CF362CBFF222}" srcId="{054D5F67-CBA9-491B-BF36-F2314F652E16}" destId="{C109ACAE-C649-41D7-A91F-6CD5299EEF8C}" srcOrd="1" destOrd="0" parTransId="{48FE43A6-C9B2-4B9A-A84F-8E78F993A141}" sibTransId="{5C06D780-CA40-419D-805A-F823C9C615F1}"/>
    <dgm:cxn modelId="{2E01C60F-4174-43F9-A8E0-C71A3A5DF365}" type="presOf" srcId="{FF6C1844-FA27-42DF-8EAF-10DECA4F16B2}" destId="{092B8A92-9A33-495B-B9C1-07B2D1F4D8F6}" srcOrd="0" destOrd="0" presId="urn:microsoft.com/office/officeart/2005/8/layout/hList9"/>
    <dgm:cxn modelId="{65379CF7-F828-443D-9D47-D141AD8004E4}" type="presOf" srcId="{B725F025-6157-4E2B-AA4C-AF9BCBB1AD59}" destId="{1690EA32-94F8-489F-8397-41C7CDFF47F0}" srcOrd="1" destOrd="0" presId="urn:microsoft.com/office/officeart/2005/8/layout/hList9"/>
    <dgm:cxn modelId="{3BCA0DE3-07B1-487B-B6F3-F2508E4163C0}" srcId="{FF6C1844-FA27-42DF-8EAF-10DECA4F16B2}" destId="{28AA79C3-A785-4004-9C6D-8F31C9F7E6FD}" srcOrd="2" destOrd="0" parTransId="{2FDBE5A5-245C-4E5D-B0D7-54F936BA6AB7}" sibTransId="{B619FC54-8B71-40A1-987D-BE1F1B8E4FAC}"/>
    <dgm:cxn modelId="{D4D3F7DD-AEB7-4C9F-A888-28DD7924059F}" type="presOf" srcId="{28AA79C3-A785-4004-9C6D-8F31C9F7E6FD}" destId="{6A474D26-2DFE-4ECA-9DE3-BC342F154F29}" srcOrd="0" destOrd="0" presId="urn:microsoft.com/office/officeart/2005/8/layout/hList9"/>
    <dgm:cxn modelId="{AAFDCBA8-CFBE-45AD-B7BA-EB9D2EFF3525}" type="presOf" srcId="{FB606AB5-D2D2-4B31-9C98-84263ED5A917}" destId="{8B621F02-F3D5-419E-90BB-FEE329C8A89B}" srcOrd="0" destOrd="0" presId="urn:microsoft.com/office/officeart/2005/8/layout/hList9"/>
    <dgm:cxn modelId="{363685D3-CAA0-408D-B422-181D2295B44D}" type="presOf" srcId="{FB606AB5-D2D2-4B31-9C98-84263ED5A917}" destId="{82145B27-3BBB-4F30-BD56-041F815651F5}" srcOrd="1" destOrd="0" presId="urn:microsoft.com/office/officeart/2005/8/layout/hList9"/>
    <dgm:cxn modelId="{48377B6F-4256-4217-8F4A-FF9CC0DE9B6C}" type="presParOf" srcId="{863425BC-B60A-4928-A509-5F54B17D28F5}" destId="{FEE75959-E6AF-4C04-946E-5AE35670429F}" srcOrd="0" destOrd="0" presId="urn:microsoft.com/office/officeart/2005/8/layout/hList9"/>
    <dgm:cxn modelId="{5D689FCD-0B62-4626-9276-B229EAC18933}" type="presParOf" srcId="{863425BC-B60A-4928-A509-5F54B17D28F5}" destId="{FC3B2AB0-BD11-49FB-8576-AB80774F0AE8}" srcOrd="1" destOrd="0" presId="urn:microsoft.com/office/officeart/2005/8/layout/hList9"/>
    <dgm:cxn modelId="{E5978DA4-5F63-45F5-BE92-FC33D3EA6773}" type="presParOf" srcId="{FC3B2AB0-BD11-49FB-8576-AB80774F0AE8}" destId="{BC104CEE-E68C-4C92-A106-489DD30AE3D3}" srcOrd="0" destOrd="0" presId="urn:microsoft.com/office/officeart/2005/8/layout/hList9"/>
    <dgm:cxn modelId="{822123E8-F039-4FE9-B264-A12682A606C9}" type="presParOf" srcId="{FC3B2AB0-BD11-49FB-8576-AB80774F0AE8}" destId="{A63793AA-BABE-4370-9473-BE6EFCB2A606}" srcOrd="1" destOrd="0" presId="urn:microsoft.com/office/officeart/2005/8/layout/hList9"/>
    <dgm:cxn modelId="{F2B3ED79-BE04-41BE-8593-1C94BC1B62E8}" type="presParOf" srcId="{A63793AA-BABE-4370-9473-BE6EFCB2A606}" destId="{E62A0935-20DA-4D75-BA99-1496EC1C1906}" srcOrd="0" destOrd="0" presId="urn:microsoft.com/office/officeart/2005/8/layout/hList9"/>
    <dgm:cxn modelId="{B5D28DB8-F965-40E6-8B15-6AAC75EB8B3B}" type="presParOf" srcId="{A63793AA-BABE-4370-9473-BE6EFCB2A606}" destId="{22E23B89-9D97-4573-8F02-6241A172C61C}" srcOrd="1" destOrd="0" presId="urn:microsoft.com/office/officeart/2005/8/layout/hList9"/>
    <dgm:cxn modelId="{317A6FF8-4456-4B4C-B9C6-E78140C2DF5E}" type="presParOf" srcId="{FC3B2AB0-BD11-49FB-8576-AB80774F0AE8}" destId="{E87DA23E-5648-4723-9667-D2E18E8E755F}" srcOrd="2" destOrd="0" presId="urn:microsoft.com/office/officeart/2005/8/layout/hList9"/>
    <dgm:cxn modelId="{839E0634-2A19-4424-B629-2C9EF8307953}" type="presParOf" srcId="{E87DA23E-5648-4723-9667-D2E18E8E755F}" destId="{5A8CA09B-3D0D-4C54-AADE-3192CB454F31}" srcOrd="0" destOrd="0" presId="urn:microsoft.com/office/officeart/2005/8/layout/hList9"/>
    <dgm:cxn modelId="{8AF3FF09-E80C-43F0-A621-432760835690}" type="presParOf" srcId="{E87DA23E-5648-4723-9667-D2E18E8E755F}" destId="{6735ADAC-7ABD-41DE-9760-57D0A2A5A8CA}" srcOrd="1" destOrd="0" presId="urn:microsoft.com/office/officeart/2005/8/layout/hList9"/>
    <dgm:cxn modelId="{EE3480D4-1722-4055-BD96-355081E1E542}" type="presParOf" srcId="{FC3B2AB0-BD11-49FB-8576-AB80774F0AE8}" destId="{9D53DF90-AE66-4ED0-985A-1406F433CAAB}" srcOrd="3" destOrd="0" presId="urn:microsoft.com/office/officeart/2005/8/layout/hList9"/>
    <dgm:cxn modelId="{4297A24B-D8CF-4339-9834-8CF2FF44D29A}" type="presParOf" srcId="{9D53DF90-AE66-4ED0-985A-1406F433CAAB}" destId="{6A474D26-2DFE-4ECA-9DE3-BC342F154F29}" srcOrd="0" destOrd="0" presId="urn:microsoft.com/office/officeart/2005/8/layout/hList9"/>
    <dgm:cxn modelId="{53918BBC-343B-492F-9DF2-2D33AABCF97A}" type="presParOf" srcId="{9D53DF90-AE66-4ED0-985A-1406F433CAAB}" destId="{9497DEF1-3F6E-4E58-BB5E-352D03A47B19}" srcOrd="1" destOrd="0" presId="urn:microsoft.com/office/officeart/2005/8/layout/hList9"/>
    <dgm:cxn modelId="{1CD62503-00FC-4927-B7AF-54DE6933C028}" type="presParOf" srcId="{863425BC-B60A-4928-A509-5F54B17D28F5}" destId="{094145E5-AD1B-4BCF-99CB-2571FAD6A734}" srcOrd="2" destOrd="0" presId="urn:microsoft.com/office/officeart/2005/8/layout/hList9"/>
    <dgm:cxn modelId="{E85B99C5-9550-4DC7-A9DB-241D48A073E1}" type="presParOf" srcId="{863425BC-B60A-4928-A509-5F54B17D28F5}" destId="{092B8A92-9A33-495B-B9C1-07B2D1F4D8F6}" srcOrd="3" destOrd="0" presId="urn:microsoft.com/office/officeart/2005/8/layout/hList9"/>
    <dgm:cxn modelId="{B3428462-443D-489A-9F8E-7C57915242C1}" type="presParOf" srcId="{863425BC-B60A-4928-A509-5F54B17D28F5}" destId="{39D72176-B76C-45E6-9119-FD1C0FB837C1}" srcOrd="4" destOrd="0" presId="urn:microsoft.com/office/officeart/2005/8/layout/hList9"/>
    <dgm:cxn modelId="{554BA56D-A35D-4683-89C8-65D34A19BB22}" type="presParOf" srcId="{863425BC-B60A-4928-A509-5F54B17D28F5}" destId="{CC217EA2-1FB4-4B17-BB4C-750824CC3AB9}" srcOrd="5" destOrd="0" presId="urn:microsoft.com/office/officeart/2005/8/layout/hList9"/>
    <dgm:cxn modelId="{AE1C2715-7476-4E46-9C35-FAD32A4C22B0}" type="presParOf" srcId="{863425BC-B60A-4928-A509-5F54B17D28F5}" destId="{8C1CBA1E-6D70-4A05-BA1D-B97DE32A7968}" srcOrd="6" destOrd="0" presId="urn:microsoft.com/office/officeart/2005/8/layout/hList9"/>
    <dgm:cxn modelId="{A836E250-8A16-4646-9A6A-7DB8FB550914}" type="presParOf" srcId="{8C1CBA1E-6D70-4A05-BA1D-B97DE32A7968}" destId="{2262EABF-9BB6-4A38-8E13-729A9B9EFC28}" srcOrd="0" destOrd="0" presId="urn:microsoft.com/office/officeart/2005/8/layout/hList9"/>
    <dgm:cxn modelId="{4FE0F49C-936B-48C3-B4C0-B4BF36ABB540}" type="presParOf" srcId="{8C1CBA1E-6D70-4A05-BA1D-B97DE32A7968}" destId="{FEC446AE-D38B-4EB6-9A78-53ACAA07F61D}" srcOrd="1" destOrd="0" presId="urn:microsoft.com/office/officeart/2005/8/layout/hList9"/>
    <dgm:cxn modelId="{7FFA13B4-EEDC-42B3-A229-C142D1414F39}" type="presParOf" srcId="{FEC446AE-D38B-4EB6-9A78-53ACAA07F61D}" destId="{8B621F02-F3D5-419E-90BB-FEE329C8A89B}" srcOrd="0" destOrd="0" presId="urn:microsoft.com/office/officeart/2005/8/layout/hList9"/>
    <dgm:cxn modelId="{35A2314C-F599-4E6D-B32E-B562317E134A}" type="presParOf" srcId="{FEC446AE-D38B-4EB6-9A78-53ACAA07F61D}" destId="{82145B27-3BBB-4F30-BD56-041F815651F5}" srcOrd="1" destOrd="0" presId="urn:microsoft.com/office/officeart/2005/8/layout/hList9"/>
    <dgm:cxn modelId="{0D72321B-8BD8-4EA7-BA20-C81AF01398C3}" type="presParOf" srcId="{8C1CBA1E-6D70-4A05-BA1D-B97DE32A7968}" destId="{A0952AC8-4FEF-4E0C-AF18-D79329212D1D}" srcOrd="2" destOrd="0" presId="urn:microsoft.com/office/officeart/2005/8/layout/hList9"/>
    <dgm:cxn modelId="{8868184C-2C92-4FE8-B815-7C1F34A3468E}" type="presParOf" srcId="{A0952AC8-4FEF-4E0C-AF18-D79329212D1D}" destId="{E78D0F6E-E6F6-43EB-A1D0-E47154606490}" srcOrd="0" destOrd="0" presId="urn:microsoft.com/office/officeart/2005/8/layout/hList9"/>
    <dgm:cxn modelId="{3ADD5DA6-5B12-4E9B-85C5-75D271ADF59E}" type="presParOf" srcId="{A0952AC8-4FEF-4E0C-AF18-D79329212D1D}" destId="{1690EA32-94F8-489F-8397-41C7CDFF47F0}" srcOrd="1" destOrd="0" presId="urn:microsoft.com/office/officeart/2005/8/layout/hList9"/>
    <dgm:cxn modelId="{9F66BAF0-D680-4077-AFD3-A24820AE1D29}" type="presParOf" srcId="{863425BC-B60A-4928-A509-5F54B17D28F5}" destId="{10D33F3B-B1B7-40CE-BF2C-399A0F86E5EB}" srcOrd="7" destOrd="0" presId="urn:microsoft.com/office/officeart/2005/8/layout/hList9"/>
    <dgm:cxn modelId="{AB13BD1A-C17D-4973-A6EB-86B2A7064D38}" type="presParOf" srcId="{863425BC-B60A-4928-A509-5F54B17D28F5}" destId="{1ABEE4B5-5D34-4DF0-87F3-3939B1E6FE31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5457F-58E8-4509-9FD8-B63B80029D01}">
      <dsp:nvSpPr>
        <dsp:cNvPr id="0" name=""/>
        <dsp:cNvSpPr/>
      </dsp:nvSpPr>
      <dsp:spPr>
        <a:xfrm rot="5400000">
          <a:off x="-157241" y="227414"/>
          <a:ext cx="1375549" cy="962884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hu-HU" sz="1200" b="1" kern="1200" dirty="0" smtClean="0">
              <a:solidFill>
                <a:sysClr val="window" lastClr="FFFFFF"/>
              </a:solidFill>
              <a:latin typeface="Trebuchet MS" panose="020B0603020202020204" pitchFamily="34" charset="0"/>
              <a:ea typeface="+mn-ea"/>
              <a:cs typeface="+mn-cs"/>
            </a:rPr>
            <a:t>FELSZÍNI</a:t>
          </a:r>
          <a:endParaRPr lang="hu-HU" sz="1100" b="1" kern="1200" dirty="0">
            <a:solidFill>
              <a:sysClr val="window" lastClr="FFFFFF"/>
            </a:solidFill>
            <a:latin typeface="Trebuchet MS" panose="020B0603020202020204" pitchFamily="34" charset="0"/>
            <a:ea typeface="+mn-ea"/>
            <a:cs typeface="+mn-cs"/>
          </a:endParaRPr>
        </a:p>
      </dsp:txBody>
      <dsp:txXfrm rot="-5400000">
        <a:off x="49092" y="502523"/>
        <a:ext cx="962884" cy="412665"/>
      </dsp:txXfrm>
    </dsp:sp>
    <dsp:sp modelId="{346ED79D-2E8F-4D12-8349-83E60DFF0DF6}">
      <dsp:nvSpPr>
        <dsp:cNvPr id="0" name=""/>
        <dsp:cNvSpPr/>
      </dsp:nvSpPr>
      <dsp:spPr>
        <a:xfrm rot="5400000">
          <a:off x="2652574" y="-1521335"/>
          <a:ext cx="894107" cy="397894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Öntözésre elsősorban </a:t>
          </a:r>
          <a:r>
            <a:rPr lang="hu-HU" sz="18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FELSZÍNI VÍZ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vehető igénybe.</a:t>
          </a:r>
        </a:p>
        <a:p>
          <a:pPr marL="285750" lvl="1" indent="0" algn="just" defTabSz="2489200">
            <a:spcBef>
              <a:spcPct val="0"/>
            </a:spcBef>
            <a:spcAft>
              <a:spcPts val="600"/>
            </a:spcAft>
            <a:buChar char="••"/>
          </a:pPr>
          <a:endParaRPr lang="hu-HU" sz="1200" b="1" kern="1200" dirty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</dsp:txBody>
      <dsp:txXfrm rot="-5400000">
        <a:off x="1110158" y="64729"/>
        <a:ext cx="3935293" cy="806813"/>
      </dsp:txXfrm>
    </dsp:sp>
    <dsp:sp modelId="{9823B402-7677-4971-97C2-60257561ED80}">
      <dsp:nvSpPr>
        <dsp:cNvPr id="0" name=""/>
        <dsp:cNvSpPr/>
      </dsp:nvSpPr>
      <dsp:spPr>
        <a:xfrm rot="5400000">
          <a:off x="-180571" y="1408012"/>
          <a:ext cx="1375549" cy="962884"/>
        </a:xfrm>
        <a:prstGeom prst="chevron">
          <a:avLst/>
        </a:prstGeom>
        <a:solidFill>
          <a:schemeClr val="accent3">
            <a:lumMod val="75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hu-HU" sz="1100" b="1" kern="1200" smtClean="0">
              <a:solidFill>
                <a:sysClr val="window" lastClr="FFFFFF"/>
              </a:solidFill>
              <a:latin typeface="Trebuchet MS" panose="020B0603020202020204" pitchFamily="34" charset="0"/>
              <a:ea typeface="+mn-ea"/>
              <a:cs typeface="+mn-cs"/>
            </a:rPr>
            <a:t>TALAJVÍZ</a:t>
          </a:r>
          <a:endParaRPr lang="hu-HU" sz="1050" b="1" kern="1200" dirty="0">
            <a:solidFill>
              <a:sysClr val="window" lastClr="FFFFFF"/>
            </a:solidFill>
            <a:latin typeface="Trebuchet MS" panose="020B0603020202020204" pitchFamily="34" charset="0"/>
            <a:ea typeface="+mn-ea"/>
            <a:cs typeface="+mn-cs"/>
          </a:endParaRPr>
        </a:p>
      </dsp:txBody>
      <dsp:txXfrm rot="-5400000">
        <a:off x="25762" y="1683121"/>
        <a:ext cx="962884" cy="412665"/>
      </dsp:txXfrm>
    </dsp:sp>
    <dsp:sp modelId="{67126077-18DD-42AC-8E8A-2860C4241418}">
      <dsp:nvSpPr>
        <dsp:cNvPr id="0" name=""/>
        <dsp:cNvSpPr/>
      </dsp:nvSpPr>
      <dsp:spPr>
        <a:xfrm rot="5400000">
          <a:off x="2652574" y="-328439"/>
          <a:ext cx="894107" cy="397894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felszíni víz </a:t>
          </a: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HIÁNYÁBAN</a:t>
          </a:r>
          <a:r>
            <a:rPr lang="hu-HU" sz="16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lehetőség </a:t>
          </a: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TALAJVÍZBŐL</a:t>
          </a:r>
          <a:r>
            <a:rPr lang="hu-HU" sz="16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kell biztosítani. Hiánynak minősül, ha a FEV aránytalanul nagy költséggel járna a </a:t>
          </a:r>
          <a:r>
            <a:rPr lang="hu-HU" sz="1200" b="1" kern="1200" dirty="0" err="1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FAV-val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szemben, amelyet a vízügyi igazgatóság állapít meg. (Jog: 50,0 méterig) </a:t>
          </a:r>
          <a:endParaRPr lang="hu-HU" sz="1200" b="1" kern="1200" dirty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</dsp:txBody>
      <dsp:txXfrm rot="-5400000">
        <a:off x="1110158" y="1257625"/>
        <a:ext cx="3935293" cy="806813"/>
      </dsp:txXfrm>
    </dsp:sp>
    <dsp:sp modelId="{8F7E1C03-D415-46E5-9981-8422EE957B7C}">
      <dsp:nvSpPr>
        <dsp:cNvPr id="0" name=""/>
        <dsp:cNvSpPr/>
      </dsp:nvSpPr>
      <dsp:spPr>
        <a:xfrm rot="5400000">
          <a:off x="-157241" y="2843863"/>
          <a:ext cx="1375549" cy="962884"/>
        </a:xfrm>
        <a:prstGeom prst="chevron">
          <a:avLst/>
        </a:prstGeom>
        <a:solidFill>
          <a:schemeClr val="accent3">
            <a:lumMod val="50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RÉTEGVÍZ</a:t>
          </a:r>
          <a:endParaRPr lang="hu-HU" sz="105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49092" y="3118972"/>
        <a:ext cx="962884" cy="412665"/>
      </dsp:txXfrm>
    </dsp:sp>
    <dsp:sp modelId="{3A10E316-4372-4C55-A399-DC43AE3D12BF}">
      <dsp:nvSpPr>
        <dsp:cNvPr id="0" name=""/>
        <dsp:cNvSpPr/>
      </dsp:nvSpPr>
      <dsp:spPr>
        <a:xfrm rot="5400000">
          <a:off x="2421917" y="1095114"/>
          <a:ext cx="1355421" cy="397894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Felszíni- és talajvíz hiányában </a:t>
          </a: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RÉTEGVÍZBŐL</a:t>
          </a:r>
          <a:r>
            <a:rPr lang="hu-HU" sz="16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történő öntözésre szolgáló termelőkútra CSAK </a:t>
          </a: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MIKROÖNTÖZÉS</a:t>
          </a:r>
          <a:r>
            <a:rPr lang="hu-HU" sz="16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200" b="1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esetében adható ki vízjogi engedély. </a:t>
          </a:r>
          <a:endParaRPr lang="hu-HU" sz="1200" b="1" kern="1200" dirty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</dsp:txBody>
      <dsp:txXfrm rot="-5400000">
        <a:off x="1110158" y="2473039"/>
        <a:ext cx="3912774" cy="1223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F1E077-F59C-4A97-8FFD-1415D3FA2EFA}">
      <dsp:nvSpPr>
        <dsp:cNvPr id="0" name=""/>
        <dsp:cNvSpPr/>
      </dsp:nvSpPr>
      <dsp:spPr>
        <a:xfrm>
          <a:off x="0" y="151111"/>
          <a:ext cx="8717717" cy="11423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hu-HU" sz="2000" b="0" kern="120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hu-HU" sz="2800" b="1" kern="1200" dirty="0" smtClean="0">
              <a:latin typeface="Trebuchet MS" panose="020B0603020202020204" pitchFamily="34" charset="0"/>
              <a:ea typeface="+mn-ea"/>
              <a:cs typeface="+mn-cs"/>
            </a:rPr>
            <a:t>VÍZJOGI ENGEDÉLYTÍPUSOK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hu-HU" sz="1400" b="0" kern="1200" dirty="0" smtClean="0">
              <a:latin typeface="Trebuchet MS" panose="020B0603020202020204" pitchFamily="34" charset="0"/>
              <a:ea typeface="+mn-ea"/>
              <a:cs typeface="+mn-cs"/>
            </a:rPr>
            <a:t>I. TERVEZÉSI FÁZIS  </a:t>
          </a:r>
          <a:r>
            <a:rPr lang="hu-HU" sz="1400" b="0" kern="1200" dirty="0" smtClean="0">
              <a:latin typeface="Trebuchet MS" panose="020B0603020202020204" pitchFamily="34" charset="0"/>
              <a:ea typeface="+mn-ea"/>
              <a:cs typeface="+mn-cs"/>
              <a:sym typeface="Wingdings" panose="05000000000000000000" pitchFamily="2" charset="2"/>
            </a:rPr>
            <a:t> II. KIVITELEZÉSI FÁZIS  III. ÜZEMELTETÉSI FÁZIS  IV. MEGSZÜNTETÉSI FÁZIS</a:t>
          </a:r>
          <a:endParaRPr lang="hu-HU" sz="2000" b="0" kern="120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hu-HU" sz="1600" b="0" kern="1200" dirty="0">
            <a:latin typeface="Calibri"/>
            <a:ea typeface="+mn-ea"/>
            <a:cs typeface="+mn-cs"/>
          </a:endParaRPr>
        </a:p>
      </dsp:txBody>
      <dsp:txXfrm>
        <a:off x="33459" y="184570"/>
        <a:ext cx="8650799" cy="1075456"/>
      </dsp:txXfrm>
    </dsp:sp>
    <dsp:sp modelId="{9BE3A568-CD81-4B00-8EFF-B3B908E67541}">
      <dsp:nvSpPr>
        <dsp:cNvPr id="0" name=""/>
        <dsp:cNvSpPr/>
      </dsp:nvSpPr>
      <dsp:spPr>
        <a:xfrm>
          <a:off x="3474" y="1461890"/>
          <a:ext cx="1406267" cy="2722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ELVI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 ENGEDÉLY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hu-HU" sz="1200" kern="120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200" kern="1200" dirty="0" smtClean="0">
              <a:latin typeface="Trebuchet MS" panose="020B0603020202020204" pitchFamily="34" charset="0"/>
              <a:ea typeface="+mn-ea"/>
              <a:cs typeface="+mn-cs"/>
            </a:rPr>
            <a:t>A vízilétesítmény megépítésére, illetőleg vízhasználat gyakorlására nem jogosít, azonban a vízkontingens leköthető.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200" b="1" u="sng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NEM KÖTELEZŐ!</a:t>
          </a:r>
        </a:p>
      </dsp:txBody>
      <dsp:txXfrm>
        <a:off x="44662" y="1503078"/>
        <a:ext cx="1323891" cy="2640480"/>
      </dsp:txXfrm>
    </dsp:sp>
    <dsp:sp modelId="{A09F4AF6-C389-43A9-B06D-399CB4E2D38E}">
      <dsp:nvSpPr>
        <dsp:cNvPr id="0" name=""/>
        <dsp:cNvSpPr/>
      </dsp:nvSpPr>
      <dsp:spPr>
        <a:xfrm>
          <a:off x="1565226" y="1461890"/>
          <a:ext cx="1499114" cy="2722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LÉTESÍTÉSI </a:t>
          </a:r>
          <a:r>
            <a:rPr lang="hu-HU" sz="1600" b="1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ENGEDÉLY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hu-HU" sz="1200" kern="120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200" kern="1200" dirty="0" smtClean="0">
              <a:latin typeface="Trebuchet MS" panose="020B0603020202020204" pitchFamily="34" charset="0"/>
              <a:ea typeface="+mn-ea"/>
              <a:cs typeface="+mn-cs"/>
            </a:rPr>
            <a:t>A </a:t>
          </a:r>
          <a:r>
            <a:rPr lang="hu-HU" sz="1200" kern="1200" dirty="0" err="1" smtClean="0">
              <a:latin typeface="Trebuchet MS" panose="020B0603020202020204" pitchFamily="34" charset="0"/>
              <a:ea typeface="+mn-ea"/>
              <a:cs typeface="+mn-cs"/>
            </a:rPr>
            <a:t>vízimunka</a:t>
          </a:r>
          <a:r>
            <a:rPr lang="hu-HU" sz="1200" kern="1200" dirty="0" smtClean="0">
              <a:latin typeface="Trebuchet MS" panose="020B0603020202020204" pitchFamily="34" charset="0"/>
              <a:ea typeface="+mn-ea"/>
              <a:cs typeface="+mn-cs"/>
            </a:rPr>
            <a:t> elvégzéséhez, vízilétesítmény megépítéséhez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200" kern="1200" dirty="0" smtClean="0">
              <a:latin typeface="Trebuchet MS" panose="020B0603020202020204" pitchFamily="34" charset="0"/>
              <a:ea typeface="+mn-ea"/>
              <a:cs typeface="+mn-cs"/>
            </a:rPr>
            <a:t>(átalakításához)   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200" kern="1200" dirty="0" smtClean="0">
              <a:latin typeface="Trebuchet MS" panose="020B0603020202020204" pitchFamily="34" charset="0"/>
              <a:ea typeface="+mn-ea"/>
              <a:cs typeface="+mn-cs"/>
            </a:rPr>
            <a:t>szükséges.	</a:t>
          </a:r>
          <a:endParaRPr lang="hu-HU" sz="1200" kern="1200" dirty="0">
            <a:latin typeface="Trebuchet MS" panose="020B0603020202020204" pitchFamily="34" charset="0"/>
            <a:ea typeface="+mn-ea"/>
            <a:cs typeface="+mn-cs"/>
          </a:endParaRPr>
        </a:p>
      </dsp:txBody>
      <dsp:txXfrm>
        <a:off x="1609134" y="1505798"/>
        <a:ext cx="1411298" cy="2635040"/>
      </dsp:txXfrm>
    </dsp:sp>
    <dsp:sp modelId="{15DE4002-AF8C-4EFC-BE0C-E0C9770A841E}">
      <dsp:nvSpPr>
        <dsp:cNvPr id="0" name=""/>
        <dsp:cNvSpPr/>
      </dsp:nvSpPr>
      <dsp:spPr>
        <a:xfrm>
          <a:off x="3219825" y="1461890"/>
          <a:ext cx="1637495" cy="2722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ÜZEMELTETÉSI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ENGEDÉLY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900" b="1" kern="1200" dirty="0" smtClean="0">
              <a:latin typeface="Trebuchet MS" panose="020B0603020202020204" pitchFamily="34" charset="0"/>
              <a:ea typeface="+mn-ea"/>
              <a:cs typeface="+mn-cs"/>
            </a:rPr>
            <a:t>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100" kern="1200" dirty="0" smtClean="0">
              <a:latin typeface="Trebuchet MS" panose="020B0603020202020204" pitchFamily="34" charset="0"/>
              <a:ea typeface="+mn-ea"/>
              <a:cs typeface="+mn-cs"/>
            </a:rPr>
            <a:t>A vízilétesítmény használatba-vételéhez szükséges.</a:t>
          </a:r>
          <a:endParaRPr lang="hu-HU" sz="1100" kern="1200" dirty="0">
            <a:latin typeface="Trebuchet MS" panose="020B0603020202020204" pitchFamily="34" charset="0"/>
            <a:ea typeface="+mn-ea"/>
            <a:cs typeface="+mn-cs"/>
          </a:endParaRPr>
        </a:p>
      </dsp:txBody>
      <dsp:txXfrm>
        <a:off x="3267786" y="1509851"/>
        <a:ext cx="1541573" cy="2626934"/>
      </dsp:txXfrm>
    </dsp:sp>
    <dsp:sp modelId="{A3CC5A4B-F66B-4D59-B2F0-70E52E783F0F}">
      <dsp:nvSpPr>
        <dsp:cNvPr id="0" name=""/>
        <dsp:cNvSpPr/>
      </dsp:nvSpPr>
      <dsp:spPr>
        <a:xfrm>
          <a:off x="5012805" y="1461890"/>
          <a:ext cx="1767195" cy="2722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u="none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FENNMARADÁSI </a:t>
          </a:r>
          <a:r>
            <a:rPr lang="hu-HU" sz="1600" b="1" u="none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ENGEDÉLY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hu-HU" sz="1100" kern="1200" dirty="0" smtClean="0"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100" kern="1200" dirty="0" smtClean="0">
              <a:latin typeface="Trebuchet MS" panose="020B0603020202020204" pitchFamily="34" charset="0"/>
              <a:ea typeface="+mn-ea"/>
              <a:cs typeface="+mn-cs"/>
            </a:rPr>
            <a:t>Vízjogi létesítési </a:t>
          </a:r>
          <a:r>
            <a:rPr lang="hu-HU" sz="1100" b="1" u="sng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engedély nélkül </a:t>
          </a:r>
          <a:r>
            <a:rPr lang="hu-HU" sz="1100" kern="1200" dirty="0" smtClean="0">
              <a:latin typeface="Trebuchet MS" panose="020B0603020202020204" pitchFamily="34" charset="0"/>
              <a:ea typeface="+mn-ea"/>
              <a:cs typeface="+mn-cs"/>
            </a:rPr>
            <a:t>megépített vagy attól eltérően megvalósított </a:t>
          </a:r>
          <a:r>
            <a:rPr lang="hu-HU" sz="1100" kern="1200" dirty="0" err="1" smtClean="0">
              <a:latin typeface="Trebuchet MS" panose="020B0603020202020204" pitchFamily="34" charset="0"/>
              <a:ea typeface="+mn-ea"/>
              <a:cs typeface="+mn-cs"/>
            </a:rPr>
            <a:t>vízimunka</a:t>
          </a:r>
          <a:r>
            <a:rPr lang="hu-HU" sz="1100" kern="1200" dirty="0" smtClean="0">
              <a:latin typeface="Trebuchet MS" panose="020B0603020202020204" pitchFamily="34" charset="0"/>
              <a:ea typeface="+mn-ea"/>
              <a:cs typeface="+mn-cs"/>
            </a:rPr>
            <a:t> vagy vízilétesítmény esetén.</a:t>
          </a:r>
          <a:endParaRPr lang="hu-HU" sz="1100" kern="1200" dirty="0">
            <a:latin typeface="Trebuchet MS" panose="020B0603020202020204" pitchFamily="34" charset="0"/>
            <a:ea typeface="+mn-ea"/>
            <a:cs typeface="+mn-cs"/>
          </a:endParaRPr>
        </a:p>
      </dsp:txBody>
      <dsp:txXfrm>
        <a:off x="5064564" y="1513649"/>
        <a:ext cx="1663677" cy="2619338"/>
      </dsp:txXfrm>
    </dsp:sp>
    <dsp:sp modelId="{10170A2A-FCCF-4B0A-B88D-F9B707EFA8A1}">
      <dsp:nvSpPr>
        <dsp:cNvPr id="0" name=""/>
        <dsp:cNvSpPr/>
      </dsp:nvSpPr>
      <dsp:spPr>
        <a:xfrm>
          <a:off x="6938960" y="1463637"/>
          <a:ext cx="1785705" cy="2722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u="none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VÍZJOGI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600" b="1" i="0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MEGSZÜNTETÉSI</a:t>
          </a:r>
          <a:r>
            <a:rPr lang="hu-HU" sz="16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600" b="1" u="none" kern="1200" dirty="0" smtClean="0">
              <a:solidFill>
                <a:schemeClr val="tx1"/>
              </a:solidFill>
              <a:latin typeface="Trebuchet MS" panose="020B0603020202020204" pitchFamily="34" charset="0"/>
              <a:ea typeface="+mn-ea"/>
              <a:cs typeface="+mn-cs"/>
            </a:rPr>
            <a:t>ENGEDÉLY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000" b="1" kern="1200" dirty="0" smtClean="0">
              <a:latin typeface="Trebuchet MS" panose="020B0603020202020204" pitchFamily="34" charset="0"/>
              <a:ea typeface="+mn-ea"/>
              <a:cs typeface="+mn-cs"/>
            </a:rPr>
            <a:t>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100" kern="1200" dirty="0" smtClean="0">
              <a:latin typeface="Trebuchet MS" panose="020B0603020202020204" pitchFamily="34" charset="0"/>
              <a:ea typeface="+mn-ea"/>
              <a:cs typeface="+mn-cs"/>
            </a:rPr>
            <a:t>Amennyiben a </a:t>
          </a:r>
          <a:r>
            <a:rPr lang="hu-HU" sz="1100" kern="1200" dirty="0" err="1" smtClean="0">
              <a:latin typeface="Trebuchet MS" panose="020B0603020202020204" pitchFamily="34" charset="0"/>
              <a:ea typeface="+mn-ea"/>
              <a:cs typeface="+mn-cs"/>
            </a:rPr>
            <a:t>vízilétesítményt</a:t>
          </a:r>
          <a:r>
            <a:rPr lang="hu-HU" sz="1100" kern="1200" dirty="0" smtClean="0"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1100" kern="1200" dirty="0" err="1" smtClean="0">
              <a:latin typeface="Trebuchet MS" panose="020B0603020202020204" pitchFamily="34" charset="0"/>
              <a:ea typeface="+mn-ea"/>
              <a:cs typeface="+mn-cs"/>
            </a:rPr>
            <a:t>a</a:t>
          </a:r>
          <a:r>
            <a:rPr lang="hu-HU" sz="1100" kern="1200" dirty="0" smtClean="0">
              <a:latin typeface="Trebuchet MS" panose="020B0603020202020204" pitchFamily="34" charset="0"/>
              <a:ea typeface="+mn-ea"/>
              <a:cs typeface="+mn-cs"/>
            </a:rPr>
            <a:t> továbbiakban már kívánják üzemeltetni, illetve ha az engedély nélkül megépített létesítmény nem maradhat fenn.</a:t>
          </a:r>
          <a:endParaRPr lang="hu-HU" sz="1100" kern="1200" dirty="0">
            <a:latin typeface="Trebuchet MS" panose="020B0603020202020204" pitchFamily="34" charset="0"/>
            <a:ea typeface="+mn-ea"/>
            <a:cs typeface="+mn-cs"/>
          </a:endParaRPr>
        </a:p>
      </dsp:txBody>
      <dsp:txXfrm>
        <a:off x="6991262" y="1515939"/>
        <a:ext cx="1681101" cy="26182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46AC3-4037-46A1-A668-898F777D34DE}">
      <dsp:nvSpPr>
        <dsp:cNvPr id="0" name=""/>
        <dsp:cNvSpPr/>
      </dsp:nvSpPr>
      <dsp:spPr>
        <a:xfrm>
          <a:off x="3875965" y="1097396"/>
          <a:ext cx="3043963" cy="1107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187"/>
              </a:lnTo>
              <a:lnTo>
                <a:pt x="3042341" y="592187"/>
              </a:lnTo>
              <a:lnTo>
                <a:pt x="3042341" y="766581"/>
              </a:lnTo>
            </a:path>
          </a:pathLst>
        </a:custGeom>
        <a:noFill/>
        <a:ln w="25400" cap="flat" cmpd="sng" algn="ctr">
          <a:solidFill>
            <a:srgbClr val="9BBB59">
              <a:tint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B26EC-26B6-449B-B3A5-90372E00E2E8}">
      <dsp:nvSpPr>
        <dsp:cNvPr id="0" name=""/>
        <dsp:cNvSpPr/>
      </dsp:nvSpPr>
      <dsp:spPr>
        <a:xfrm>
          <a:off x="3743914" y="1097396"/>
          <a:ext cx="132050" cy="10355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56079"/>
              </a:lnTo>
            </a:path>
          </a:pathLst>
        </a:custGeom>
        <a:noFill/>
        <a:ln w="25400" cap="flat" cmpd="sng" algn="ctr">
          <a:solidFill>
            <a:srgbClr val="9BBB59">
              <a:tint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EE090-D3D4-4ABE-9DA1-EC37ABD1AE15}">
      <dsp:nvSpPr>
        <dsp:cNvPr id="0" name=""/>
        <dsp:cNvSpPr/>
      </dsp:nvSpPr>
      <dsp:spPr>
        <a:xfrm>
          <a:off x="612909" y="1097396"/>
          <a:ext cx="3263055" cy="1035526"/>
        </a:xfrm>
        <a:custGeom>
          <a:avLst/>
          <a:gdLst/>
          <a:ahLst/>
          <a:cxnLst/>
          <a:rect l="0" t="0" r="0" b="0"/>
          <a:pathLst>
            <a:path>
              <a:moveTo>
                <a:pt x="3096340" y="0"/>
              </a:moveTo>
              <a:lnTo>
                <a:pt x="3096340" y="592187"/>
              </a:lnTo>
              <a:lnTo>
                <a:pt x="0" y="592187"/>
              </a:lnTo>
              <a:lnTo>
                <a:pt x="0" y="766581"/>
              </a:lnTo>
            </a:path>
          </a:pathLst>
        </a:custGeom>
        <a:noFill/>
        <a:ln w="25400" cap="flat" cmpd="sng" algn="ctr">
          <a:solidFill>
            <a:srgbClr val="9BBB59">
              <a:tint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04754-9886-4EE6-A846-FD589FD1C054}">
      <dsp:nvSpPr>
        <dsp:cNvPr id="0" name=""/>
        <dsp:cNvSpPr/>
      </dsp:nvSpPr>
      <dsp:spPr>
        <a:xfrm>
          <a:off x="3344934" y="35334"/>
          <a:ext cx="1062061" cy="106206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45C56C-F873-4CEC-982C-37966E1EF6E2}">
      <dsp:nvSpPr>
        <dsp:cNvPr id="0" name=""/>
        <dsp:cNvSpPr/>
      </dsp:nvSpPr>
      <dsp:spPr>
        <a:xfrm>
          <a:off x="3916328" y="83642"/>
          <a:ext cx="4556595" cy="1731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u-HU" sz="2000" b="1" kern="1200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VÍZKÉSZLETJÁRULÉKFIZETÉS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hu-HU" sz="1400" b="0" kern="1200" dirty="0" smtClean="0">
            <a:solidFill>
              <a:schemeClr val="accent3">
                <a:lumMod val="50000"/>
              </a:schemeClr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u-HU" sz="1100" b="0" kern="1200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2006 után 2016. október 1-től kell újra fizetni azonban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hu-HU" sz="1100" b="0" kern="1200" dirty="0" smtClean="0">
            <a:solidFill>
              <a:schemeClr val="accent3">
                <a:lumMod val="50000"/>
              </a:schemeClr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</a:pPr>
          <a:r>
            <a:rPr lang="pt-BR" sz="2000" b="0" kern="1200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A </a:t>
          </a:r>
          <a:r>
            <a:rPr lang="pt-BR" sz="20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DÍJMENTESSÉG</a:t>
          </a:r>
          <a:r>
            <a:rPr lang="pt-BR" sz="2000" b="0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endParaRPr lang="hu-HU" sz="2000" b="0" kern="1200" dirty="0" smtClean="0">
            <a:solidFill>
              <a:srgbClr val="C00000"/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</a:pPr>
          <a:r>
            <a:rPr lang="pt-BR" sz="2000" b="0" kern="1200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TOVÁBBRA IS FENNMARAD</a:t>
          </a:r>
          <a:r>
            <a:rPr lang="hu-HU" sz="2000" b="0" kern="1200" dirty="0" smtClean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HATOTT</a:t>
          </a:r>
          <a:endParaRPr lang="hu-HU" sz="2000" b="0" kern="1200" dirty="0">
            <a:solidFill>
              <a:schemeClr val="accent3">
                <a:lumMod val="50000"/>
              </a:schemeClr>
            </a:solidFill>
            <a:latin typeface="Trebuchet MS" panose="020B0603020202020204" pitchFamily="34" charset="0"/>
            <a:ea typeface="+mn-ea"/>
            <a:cs typeface="+mn-cs"/>
          </a:endParaRPr>
        </a:p>
      </dsp:txBody>
      <dsp:txXfrm>
        <a:off x="3916328" y="83642"/>
        <a:ext cx="4556595" cy="1731043"/>
      </dsp:txXfrm>
    </dsp:sp>
    <dsp:sp modelId="{2F8C9AAE-ECB0-4216-8252-AFD4F650BE62}">
      <dsp:nvSpPr>
        <dsp:cNvPr id="0" name=""/>
        <dsp:cNvSpPr/>
      </dsp:nvSpPr>
      <dsp:spPr>
        <a:xfrm>
          <a:off x="81878" y="2132922"/>
          <a:ext cx="1062061" cy="1062061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D2C6EB-0EA6-4D64-B8AE-5384A92B8961}">
      <dsp:nvSpPr>
        <dsp:cNvPr id="0" name=""/>
        <dsp:cNvSpPr/>
      </dsp:nvSpPr>
      <dsp:spPr>
        <a:xfrm>
          <a:off x="1161995" y="2204930"/>
          <a:ext cx="2371254" cy="1615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2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ÖNTÖZÉSNÉL</a:t>
          </a:r>
          <a:endParaRPr lang="hu-HU" sz="900" b="1" u="none" kern="1200" dirty="0" smtClean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533400">
            <a:spcBef>
              <a:spcPct val="0"/>
            </a:spcBef>
          </a:pPr>
          <a:r>
            <a:rPr lang="hu-HU" sz="9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 évi 400 000 m</a:t>
          </a:r>
          <a:r>
            <a:rPr lang="hu-HU" sz="900" b="1" u="none" kern="1200" baseline="300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3</a:t>
          </a:r>
          <a:r>
            <a:rPr lang="hu-HU" sz="9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-t vagy</a:t>
          </a:r>
          <a:r>
            <a:rPr lang="hu-HU" sz="9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</a:p>
        <a:p>
          <a:pPr lvl="0" algn="ctr" defTabSz="533400">
            <a:spcBef>
              <a:spcPct val="0"/>
            </a:spcBef>
          </a:pPr>
          <a:r>
            <a:rPr lang="hu-HU" sz="9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- </a:t>
          </a:r>
          <a:r>
            <a:rPr lang="hu-HU" sz="9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hektáronként az évi 4 000 m</a:t>
          </a:r>
          <a:r>
            <a:rPr lang="hu-HU" sz="900" b="1" u="none" kern="1200" baseline="300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3</a:t>
          </a:r>
          <a:r>
            <a:rPr lang="hu-HU" sz="9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-t,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hu-HU" sz="900" b="1" u="none" kern="1200" dirty="0" smtClean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05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HALGAZDÁLKODÁSI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05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ÉS 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05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RIZSTERMESZTÉS  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9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 FAV: évi 400 000 m</a:t>
          </a:r>
          <a:r>
            <a:rPr lang="hu-HU" sz="900" b="1" u="none" kern="1200" baseline="300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3</a:t>
          </a:r>
          <a:r>
            <a:rPr lang="hu-HU" sz="9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-t</a:t>
          </a:r>
          <a:r>
            <a:rPr lang="hu-HU" sz="9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, 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9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 FEV:</a:t>
          </a:r>
          <a:r>
            <a:rPr lang="hu-HU" sz="9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 </a:t>
          </a:r>
          <a:r>
            <a:rPr lang="hu-HU" sz="9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hektáronként az évi 25 000 m</a:t>
          </a:r>
          <a:r>
            <a:rPr lang="hu-HU" sz="900" b="1" u="none" kern="1200" baseline="300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3</a:t>
          </a:r>
          <a:r>
            <a:rPr lang="hu-HU" sz="900" b="1" u="none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-t</a:t>
          </a:r>
          <a:endParaRPr lang="hu-HU" sz="900" kern="1200" dirty="0" smtClean="0">
            <a:solidFill>
              <a:sysClr val="windowText" lastClr="000000"/>
            </a:solidFill>
            <a:latin typeface="Palatino Linotype" panose="02040502050505030304" pitchFamily="18" charset="0"/>
            <a:ea typeface="+mn-ea"/>
            <a:cs typeface="+mn-cs"/>
          </a:endParaRP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hu-HU" sz="800" kern="1200" dirty="0" smtClean="0">
            <a:solidFill>
              <a:sysClr val="windowText" lastClr="000000"/>
            </a:solidFill>
            <a:latin typeface="Palatino Linotype" panose="02040502050505030304" pitchFamily="18" charset="0"/>
            <a:ea typeface="+mn-ea"/>
            <a:cs typeface="+mn-cs"/>
          </a:endParaRPr>
        </a:p>
      </dsp:txBody>
      <dsp:txXfrm>
        <a:off x="1161995" y="2204930"/>
        <a:ext cx="2371254" cy="1615608"/>
      </dsp:txXfrm>
    </dsp:sp>
    <dsp:sp modelId="{53C4B50D-2262-44CE-BBEE-518DE2705435}">
      <dsp:nvSpPr>
        <dsp:cNvPr id="0" name=""/>
        <dsp:cNvSpPr/>
      </dsp:nvSpPr>
      <dsp:spPr>
        <a:xfrm>
          <a:off x="3212884" y="2132922"/>
          <a:ext cx="1062061" cy="106206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E799D9-D5C7-4E95-9CA7-0CA4E1F0E584}">
      <dsp:nvSpPr>
        <dsp:cNvPr id="0" name=""/>
        <dsp:cNvSpPr/>
      </dsp:nvSpPr>
      <dsp:spPr>
        <a:xfrm>
          <a:off x="4500429" y="2207766"/>
          <a:ext cx="1679358" cy="1062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1200"/>
            </a:spcAft>
          </a:pPr>
          <a:r>
            <a:rPr lang="hu-HU" sz="10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TARTÓSAN  VÍZHIÁNYOS IDŐSZAKBAN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hu-HU" sz="9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A tartósan vízhiányos időszak kihirdetésre került idén is: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900" b="1" kern="1200" dirty="0" smtClean="0">
              <a:solidFill>
                <a:srgbClr val="C00000"/>
              </a:solidFill>
              <a:latin typeface="Trebuchet MS" panose="020B0603020202020204" pitchFamily="34" charset="0"/>
              <a:ea typeface="+mn-ea"/>
              <a:cs typeface="+mn-cs"/>
            </a:rPr>
            <a:t>2018. augusztus 15-től</a:t>
          </a:r>
          <a:endParaRPr lang="hu-HU" sz="800" b="1" u="none" kern="1200" dirty="0" smtClean="0">
            <a:solidFill>
              <a:sysClr val="windowText" lastClr="000000"/>
            </a:solidFill>
            <a:latin typeface="Trebuchet MS" panose="020B0603020202020204" pitchFamily="34" charset="0"/>
            <a:ea typeface="+mn-ea"/>
            <a:cs typeface="+mn-cs"/>
          </a:endParaRPr>
        </a:p>
      </dsp:txBody>
      <dsp:txXfrm>
        <a:off x="4500429" y="2207766"/>
        <a:ext cx="1679358" cy="1062061"/>
      </dsp:txXfrm>
    </dsp:sp>
    <dsp:sp modelId="{9D0B6AD8-8311-4ADA-A2D5-72E21A0F83F4}">
      <dsp:nvSpPr>
        <dsp:cNvPr id="0" name=""/>
        <dsp:cNvSpPr/>
      </dsp:nvSpPr>
      <dsp:spPr>
        <a:xfrm>
          <a:off x="6388897" y="2204930"/>
          <a:ext cx="1062061" cy="1062061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E6ACC4-F01A-4FA3-BC98-20F831C7EDC9}">
      <dsp:nvSpPr>
        <dsp:cNvPr id="0" name=""/>
        <dsp:cNvSpPr/>
      </dsp:nvSpPr>
      <dsp:spPr>
        <a:xfrm>
          <a:off x="7335757" y="2215104"/>
          <a:ext cx="1593092" cy="1062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11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TÖBBLETVIZEK </a:t>
          </a:r>
          <a:endParaRPr lang="hu-HU" sz="800" b="1" u="none" kern="1200" dirty="0" smtClean="0">
            <a:solidFill>
              <a:srgbClr val="006633"/>
            </a:solidFill>
            <a:latin typeface="Trebuchet MS" panose="020B0603020202020204" pitchFamily="34" charset="0"/>
            <a:ea typeface="+mn-ea"/>
            <a:cs typeface="+mn-cs"/>
          </a:endParaRP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hu-HU" sz="8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(ár- belvíz)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1200"/>
            </a:spcAft>
          </a:pPr>
          <a:r>
            <a:rPr lang="hu-HU" sz="8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VISSZATARTÁSÁBÓL ÉS TÁROZÁSÁBÓL 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1200"/>
            </a:spcAft>
          </a:pPr>
          <a:r>
            <a:rPr lang="hu-HU" sz="800" b="1" u="none" kern="1200" dirty="0" smtClean="0">
              <a:solidFill>
                <a:srgbClr val="006633"/>
              </a:solidFill>
              <a:latin typeface="Trebuchet MS" panose="020B0603020202020204" pitchFamily="34" charset="0"/>
              <a:ea typeface="+mn-ea"/>
              <a:cs typeface="+mn-cs"/>
            </a:rPr>
            <a:t>SZÁRMAZÓ VÍZKÉSZLET UTÁN</a:t>
          </a:r>
        </a:p>
      </dsp:txBody>
      <dsp:txXfrm>
        <a:off x="7335757" y="2215104"/>
        <a:ext cx="1593092" cy="10620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71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5592796" y="0"/>
            <a:ext cx="4278154" cy="3371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615AB-F426-49EF-8A19-A38C91955BA2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6403448"/>
            <a:ext cx="4278154" cy="3371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5592796" y="6403448"/>
            <a:ext cx="4278154" cy="3371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EF2BB-4875-4107-AE30-D7BB89EA6F1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8252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71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96" y="0"/>
            <a:ext cx="4278154" cy="3371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807CD-BCF9-814D-AD9B-0BA7F9C2C00F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87638" y="504825"/>
            <a:ext cx="4497387" cy="2530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02505"/>
            <a:ext cx="7898130" cy="3033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03448"/>
            <a:ext cx="4278154" cy="3371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96" y="6403448"/>
            <a:ext cx="4278154" cy="3371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9340B-B18C-8641-BC9C-302038F7F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43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94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7742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7318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5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866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148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053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179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681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334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73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48160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556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303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>
                <a:solidFill>
                  <a:prstClr val="black"/>
                </a:solidFill>
              </a:rPr>
              <a:pPr/>
              <a:t>2018.11.06.</a:t>
            </a:fld>
            <a:endParaRPr lang="hu-HU">
              <a:solidFill>
                <a:prstClr val="black"/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>
                <a:solidFill>
                  <a:prstClr val="black"/>
                </a:solidFill>
              </a:rPr>
              <a:pPr/>
              <a:t>‹#›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81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735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7256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060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0407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198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2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885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" y="595"/>
            <a:ext cx="9141882" cy="514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9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" y="595"/>
            <a:ext cx="9141882" cy="514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9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048" y="1"/>
            <a:ext cx="1849951" cy="1275605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685800" y="1419623"/>
            <a:ext cx="7772400" cy="122413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Támogatott öntözéses beruházások és kapcsolódó hatósági feladatok</a:t>
            </a:r>
            <a:endParaRPr lang="hu-HU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683568" y="3291830"/>
            <a:ext cx="7772400" cy="792088"/>
          </a:xfrm>
          <a:prstGeom prst="rect">
            <a:avLst/>
          </a:prstGeom>
        </p:spPr>
        <p:txBody>
          <a:bodyPr vert="horz" lIns="81636" tIns="40819" rIns="81636" bIns="40819" rtlCol="0" anchor="ctr">
            <a:norm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2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Tasnádi Gabriella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2346016" y="2690505"/>
            <a:ext cx="44519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Továbbá kitekintés a mezővizes aktualitásokra</a:t>
            </a:r>
            <a:endParaRPr lang="hu-HU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479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-893" y="0"/>
            <a:ext cx="457289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000" b="1" cap="all" dirty="0">
                <a:solidFill>
                  <a:srgbClr val="006633"/>
                </a:solidFill>
              </a:rPr>
              <a:t>Tájékoztatási szolgáltatás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927014" y="4564885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iI</a:t>
            </a:r>
            <a:r>
              <a:rPr lang="hu-HU" sz="2000" b="1" cap="all" dirty="0" smtClean="0">
                <a:solidFill>
                  <a:srgbClr val="006633"/>
                </a:solidFill>
              </a:rPr>
              <a:t>. ILLEGÁLIS KUTAK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7" t="12134" r="24841" b="13113"/>
          <a:stretch/>
        </p:blipFill>
        <p:spPr bwMode="auto">
          <a:xfrm>
            <a:off x="251520" y="397810"/>
            <a:ext cx="7411589" cy="471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lyamatábra: Egyesítés 12"/>
          <p:cNvSpPr/>
          <p:nvPr/>
        </p:nvSpPr>
        <p:spPr>
          <a:xfrm>
            <a:off x="7812360" y="1097943"/>
            <a:ext cx="1241200" cy="2434940"/>
          </a:xfrm>
          <a:prstGeom prst="flowChartMerg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14" name="Tartalom helye 3"/>
          <p:cNvSpPr txBox="1">
            <a:spLocks/>
          </p:cNvSpPr>
          <p:nvPr/>
        </p:nvSpPr>
        <p:spPr>
          <a:xfrm>
            <a:off x="7712880" y="1097943"/>
            <a:ext cx="1440160" cy="576064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u-HU" sz="16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TERVEZET</a:t>
            </a:r>
            <a:endParaRPr lang="hu-HU" sz="16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Lekerekített téglalap 14"/>
          <p:cNvSpPr/>
          <p:nvPr/>
        </p:nvSpPr>
        <p:spPr>
          <a:xfrm>
            <a:off x="8274739" y="3826408"/>
            <a:ext cx="316442" cy="21602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34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57572" y="403982"/>
            <a:ext cx="9028855" cy="446449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hu-HU" sz="29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BM-NAK, OKF-NAK EGYÜTTMŰKÖDÉSI MEGÁLLAPODÁS</a:t>
            </a:r>
          </a:p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hu-HU" sz="2000" b="1" dirty="0">
                <a:solidFill>
                  <a:srgbClr val="006633"/>
                </a:solidFill>
                <a:latin typeface="Trebuchet MS" panose="020B0603020202020204" pitchFamily="34" charset="0"/>
              </a:rPr>
              <a:t>Az tájékoztató anyagokat megtalálhatóak a </a:t>
            </a:r>
          </a:p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NAK HONLAPJÁN A „KÉZIKÖNYVEK, TÁJÉKOZTATÓK”</a:t>
            </a:r>
            <a:r>
              <a:rPr lang="hu-HU" sz="2000" b="1" dirty="0">
                <a:solidFill>
                  <a:srgbClr val="006633"/>
                </a:solidFill>
                <a:latin typeface="Trebuchet MS" panose="020B0603020202020204" pitchFamily="34" charset="0"/>
              </a:rPr>
              <a:t> menüpont alatt.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hu-HU" sz="20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2018</a:t>
            </a:r>
            <a:r>
              <a:rPr lang="hu-HU" sz="2000" b="1" dirty="0" smtClean="0">
                <a:solidFill>
                  <a:srgbClr val="006633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</a:t>
            </a:r>
            <a:r>
              <a:rPr lang="hu-HU" sz="20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KET helyett ÁKR</a:t>
            </a:r>
            <a:endParaRPr lang="hu-HU" sz="12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hu-HU" sz="15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2018</a:t>
            </a:r>
            <a:r>
              <a:rPr lang="hu-HU" sz="1500" dirty="0">
                <a:solidFill>
                  <a:srgbClr val="006633"/>
                </a:solidFill>
                <a:latin typeface="Trebuchet MS" panose="020B0603020202020204" pitchFamily="34" charset="0"/>
              </a:rPr>
              <a:t>. január 1-től hatályossá vált az általános közigazgatási rendtartásról szóló 2016. évi CL. törvény (továbbiakban: </a:t>
            </a:r>
            <a:r>
              <a:rPr lang="hu-HU" sz="15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Ákr</a:t>
            </a:r>
            <a:r>
              <a:rPr lang="hu-HU" sz="1500" dirty="0">
                <a:solidFill>
                  <a:srgbClr val="006633"/>
                </a:solidFill>
                <a:latin typeface="Trebuchet MS" panose="020B0603020202020204" pitchFamily="34" charset="0"/>
              </a:rPr>
              <a:t>.), amelynek értelmében változtak a vízügyi hatósági eljárások is. </a:t>
            </a:r>
            <a:endParaRPr lang="hu-HU" sz="15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900000" lvl="2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25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ELVI VÍZJOGI ENGEDÉLYEZÉS</a:t>
            </a:r>
          </a:p>
          <a:p>
            <a:pPr marL="900000" lvl="2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25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VÍZJOGI LÉTESÍTÉSI ENGEDÉLYEZÉS,</a:t>
            </a:r>
          </a:p>
          <a:p>
            <a:pPr marL="900000" lvl="2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25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VÍZJOGI ÜZEMELTETÉSI ENGEDÉLYEZÉS </a:t>
            </a:r>
            <a:r>
              <a:rPr lang="hu-HU" sz="2500" b="1" dirty="0" smtClean="0">
                <a:solidFill>
                  <a:srgbClr val="006633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 </a:t>
            </a:r>
            <a:r>
              <a:rPr lang="hu-HU" sz="25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FENNMARADÁSI ENGEDÉLY </a:t>
            </a:r>
            <a:r>
              <a:rPr lang="hu-HU" sz="2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(illegális kutak) </a:t>
            </a:r>
            <a:r>
              <a:rPr lang="hu-HU" sz="2200" dirty="0">
                <a:solidFill>
                  <a:srgbClr val="006633"/>
                </a:solidFill>
                <a:latin typeface="Trebuchet MS" panose="020B0603020202020204" pitchFamily="34" charset="0"/>
              </a:rPr>
              <a:t>is ide </a:t>
            </a:r>
            <a:r>
              <a:rPr lang="hu-HU" sz="2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sorolandó</a:t>
            </a:r>
            <a:endParaRPr lang="hu-HU" sz="22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900000" lvl="2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25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VÍZJOGI MEGSZÜNTETÉSI ENGEDÉLYEZÉS</a:t>
            </a:r>
          </a:p>
          <a:p>
            <a:pPr marL="0" indent="0" algn="ctr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900" b="1" u="sng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FRISSÍTÉS </a:t>
            </a:r>
            <a:r>
              <a:rPr lang="hu-HU" sz="2900" b="1" u="sng" dirty="0">
                <a:solidFill>
                  <a:srgbClr val="C00000"/>
                </a:solidFill>
                <a:latin typeface="Trebuchet MS" panose="020B0603020202020204" pitchFamily="34" charset="0"/>
              </a:rPr>
              <a:t>ALATT </a:t>
            </a:r>
            <a:r>
              <a:rPr lang="hu-HU" sz="29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:</a:t>
            </a:r>
          </a:p>
          <a:p>
            <a:pPr marL="900000" lvl="2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25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ÖNTÖZÉSHEZ KAPCSOLÓDÓ VÍZJOGI ENGEDÉLYEZÉSI ELJÁRÁSOKRÓL </a:t>
            </a:r>
            <a:r>
              <a:rPr lang="hu-HU" sz="25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szóló tájékoztató</a:t>
            </a:r>
          </a:p>
          <a:p>
            <a:pPr marL="900000" lvl="2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25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ILLEGÁLIS KUTAK ENGEDÉLYEZÉSÉRŐL </a:t>
            </a:r>
            <a:r>
              <a:rPr lang="hu-HU" sz="25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szóló tájékoztató</a:t>
            </a:r>
          </a:p>
          <a:p>
            <a:pPr marL="900000" lvl="2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25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VÍZKÉSZLETJÁRULÉK SZÁMÍTÁSÁRÓL </a:t>
            </a:r>
            <a:r>
              <a:rPr lang="hu-HU" sz="25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szóló tájékoztató</a:t>
            </a:r>
            <a:endParaRPr lang="hu-HU" sz="22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0" y="0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927014" y="4594020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iI</a:t>
            </a:r>
            <a:r>
              <a:rPr lang="hu-HU" sz="2000" b="1" cap="all" dirty="0" smtClean="0">
                <a:solidFill>
                  <a:srgbClr val="006633"/>
                </a:solidFill>
              </a:rPr>
              <a:t>. VÍZJOG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Folyamatábra: Egyesítés 8"/>
          <p:cNvSpPr/>
          <p:nvPr/>
        </p:nvSpPr>
        <p:spPr>
          <a:xfrm>
            <a:off x="8049973" y="2913291"/>
            <a:ext cx="1048658" cy="1721526"/>
          </a:xfrm>
          <a:prstGeom prst="flowChartMerg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10" name="Lekerekített téglalap 9"/>
          <p:cNvSpPr/>
          <p:nvPr/>
        </p:nvSpPr>
        <p:spPr>
          <a:xfrm>
            <a:off x="8449028" y="4658079"/>
            <a:ext cx="318267" cy="240902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11" name="Tartalom helye 3"/>
          <p:cNvSpPr txBox="1">
            <a:spLocks/>
          </p:cNvSpPr>
          <p:nvPr/>
        </p:nvSpPr>
        <p:spPr>
          <a:xfrm>
            <a:off x="8065873" y="2999644"/>
            <a:ext cx="1032758" cy="77441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u-HU" sz="14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FRISSÍTÉS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sz="14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ALATT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hu-HU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925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57572" y="267494"/>
            <a:ext cx="6314628" cy="58359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hazai vízgazdálkodás öntözési célt szolgáló fejlesztésről szóló 1426/2018 (IX.10) Korm. Határozat pontjai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0" y="0"/>
            <a:ext cx="446226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1800" b="1" cap="all" dirty="0">
                <a:solidFill>
                  <a:srgbClr val="006633"/>
                </a:solidFill>
              </a:rPr>
              <a:t>Tájékoztatási szolgáltatás</a:t>
            </a:r>
            <a:endParaRPr lang="hu-HU" sz="18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3830673" y="4577705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smtClean="0">
                <a:solidFill>
                  <a:srgbClr val="006633"/>
                </a:solidFill>
              </a:rPr>
              <a:t>IV. NEMZETI FORRÁSOK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9" t="15432" r="52360" b="10864"/>
          <a:stretch/>
        </p:blipFill>
        <p:spPr bwMode="auto">
          <a:xfrm>
            <a:off x="6372200" y="488338"/>
            <a:ext cx="2692524" cy="389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250291329"/>
              </p:ext>
            </p:extLst>
          </p:nvPr>
        </p:nvGraphicFramePr>
        <p:xfrm>
          <a:off x="395536" y="679004"/>
          <a:ext cx="504056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77461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0" y="339502"/>
            <a:ext cx="5292079" cy="46038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hu-HU" sz="2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FORRÁSELOSZLÁSOK</a:t>
            </a:r>
          </a:p>
          <a:p>
            <a:pPr marL="0" indent="0" algn="ctr">
              <a:spcBef>
                <a:spcPts val="0"/>
              </a:spcBef>
              <a:buNone/>
            </a:pPr>
            <a:endParaRPr lang="hu-HU" sz="13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hu-HU" sz="1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JELENLEG ÜZEMELŐ ÁLLAMI VÍZRENDEZÉSI FŐMŰVEK MENTÉN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: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hu-HU" sz="14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MEGLÉVŐ RENDSZEREK EREDMÉNYES </a:t>
            </a:r>
            <a:r>
              <a:rPr lang="hu-HU" sz="1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MŰKÖDÉSÉHEZ SZÜKSÉGES: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sz="14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infrastruktúrális-</a:t>
            </a:r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, eszköz- és humán 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erőforrás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hu-HU" sz="14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FEJLESZTÉSEK</a:t>
            </a:r>
            <a:r>
              <a:rPr lang="hu-HU" sz="14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 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valós </a:t>
            </a:r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öntözési 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igények mentén!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Minderre </a:t>
            </a:r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van éves szinten </a:t>
            </a:r>
            <a:r>
              <a:rPr lang="hu-HU" sz="1800" b="1" dirty="0">
                <a:solidFill>
                  <a:srgbClr val="C00000"/>
                </a:solidFill>
                <a:latin typeface="Trebuchet MS" panose="020B0603020202020204" pitchFamily="34" charset="0"/>
              </a:rPr>
              <a:t>17 </a:t>
            </a:r>
            <a:r>
              <a:rPr lang="hu-HU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Mrd/év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áll rendelkezésre!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hu-HU" sz="1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1400" b="1" dirty="0">
                <a:solidFill>
                  <a:srgbClr val="006633"/>
                </a:solidFill>
                <a:latin typeface="Trebuchet MS" panose="020B0603020202020204" pitchFamily="34" charset="0"/>
              </a:rPr>
              <a:t>májusban szakmai egyeztetésre </a:t>
            </a:r>
            <a:r>
              <a:rPr lang="hu-HU" sz="1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megküldött </a:t>
            </a:r>
            <a:r>
              <a:rPr lang="hu-HU" sz="1400" b="1" dirty="0">
                <a:solidFill>
                  <a:srgbClr val="006633"/>
                </a:solidFill>
                <a:latin typeface="Trebuchet MS" panose="020B0603020202020204" pitchFamily="34" charset="0"/>
              </a:rPr>
              <a:t>fejlesztési lista leszűkítésre került az öntözési célokat támogató </a:t>
            </a:r>
            <a:r>
              <a:rPr lang="hu-HU" sz="1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fejlesztésekre!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0" y="0"/>
            <a:ext cx="446226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1800" b="1" cap="all" dirty="0">
                <a:solidFill>
                  <a:srgbClr val="006633"/>
                </a:solidFill>
              </a:rPr>
              <a:t>Tájékoztatási szolgáltatás</a:t>
            </a:r>
            <a:endParaRPr lang="hu-HU" sz="18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927014" y="4577705"/>
            <a:ext cx="6212152" cy="565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iV</a:t>
            </a:r>
            <a:r>
              <a:rPr lang="hu-HU" sz="2000" b="1" cap="all" dirty="0" smtClean="0">
                <a:solidFill>
                  <a:srgbClr val="006633"/>
                </a:solidFill>
              </a:rPr>
              <a:t>. NEMZETI FORRÁSOK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174" y="1635646"/>
            <a:ext cx="3892457" cy="251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artalom helye 3"/>
          <p:cNvSpPr txBox="1">
            <a:spLocks/>
          </p:cNvSpPr>
          <p:nvPr/>
        </p:nvSpPr>
        <p:spPr>
          <a:xfrm>
            <a:off x="4716016" y="555526"/>
            <a:ext cx="4427984" cy="10801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u-HU" sz="24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VÍZKÍNÁLAT </a:t>
            </a:r>
            <a:r>
              <a:rPr lang="hu-HU" sz="2400" b="1" dirty="0" smtClean="0">
                <a:solidFill>
                  <a:srgbClr val="C00000"/>
                </a:solidFill>
                <a:latin typeface="Trebuchet MS" panose="020B0603020202020204" pitchFamily="34" charset="0"/>
                <a:sym typeface="Symbol"/>
              </a:rPr>
              <a:t> </a:t>
            </a:r>
            <a:r>
              <a:rPr lang="hu-HU" sz="24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VÍZKERESLET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u-HU" sz="2000" b="1" dirty="0" smtClean="0">
                <a:latin typeface="Trebuchet MS" panose="020B0603020202020204" pitchFamily="34" charset="0"/>
              </a:rPr>
              <a:t>ÖFS-VÍZIGFEL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u-HU" sz="2000" b="1" dirty="0" smtClean="0">
                <a:latin typeface="Trebuchet MS" panose="020B0603020202020204" pitchFamily="34" charset="0"/>
              </a:rPr>
              <a:t>+ 300 ezer HEKTÁR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hu-HU" sz="13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372200" y="4203903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Forrás: OVF-AKI</a:t>
            </a:r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1177047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57573" y="401241"/>
            <a:ext cx="4404691" cy="417646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hu-HU" sz="2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FEJLESZTÉSI LISTA</a:t>
            </a:r>
            <a:endParaRPr lang="hu-HU" sz="13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Ez </a:t>
            </a:r>
            <a:r>
              <a:rPr lang="hu-HU" sz="1300" b="1" dirty="0">
                <a:solidFill>
                  <a:srgbClr val="C00000"/>
                </a:solidFill>
                <a:latin typeface="Trebuchet MS" panose="020B0603020202020204" pitchFamily="34" charset="0"/>
              </a:rPr>
              <a:t>104 beruházást jelent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, amelynek előzetes </a:t>
            </a:r>
            <a:r>
              <a:rPr lang="hu-HU" sz="13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priorizálása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 megtörtént: </a:t>
            </a:r>
            <a:endParaRPr lang="hu-HU" sz="13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3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a </a:t>
            </a:r>
            <a:r>
              <a:rPr lang="hu-HU" sz="1300" b="1" dirty="0">
                <a:solidFill>
                  <a:srgbClr val="C00000"/>
                </a:solidFill>
                <a:latin typeface="Trebuchet MS" panose="020B0603020202020204" pitchFamily="34" charset="0"/>
              </a:rPr>
              <a:t>legkisebb beavatkozással elérhető, legnagyobb területek, </a:t>
            </a:r>
            <a:endParaRPr lang="hu-HU" sz="13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valamint 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1300" b="1" dirty="0">
                <a:solidFill>
                  <a:srgbClr val="C00000"/>
                </a:solidFill>
                <a:latin typeface="Trebuchet MS" panose="020B0603020202020204" pitchFamily="34" charset="0"/>
              </a:rPr>
              <a:t>megtérülési mutatók 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alapján, </a:t>
            </a:r>
            <a:endParaRPr lang="hu-HU" sz="13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3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a </a:t>
            </a:r>
            <a:r>
              <a:rPr lang="hu-HU" sz="1300" b="1" dirty="0">
                <a:solidFill>
                  <a:srgbClr val="C00000"/>
                </a:solidFill>
                <a:latin typeface="Trebuchet MS" panose="020B0603020202020204" pitchFamily="34" charset="0"/>
              </a:rPr>
              <a:t>rendelkezésre álló éves költségekhez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, továbbá a </a:t>
            </a:r>
            <a:endParaRPr lang="hu-HU" sz="13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3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2018-AS VÍZIGÉNY-FELMÉRÉSE EREDMÉNYEIHEZ IGAZÍTVA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 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fejlesztések hatásterülete több mint </a:t>
            </a:r>
            <a:r>
              <a:rPr lang="hu-HU" sz="13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600 EZER HEKTÁR, 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3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AKI-s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számítások alapján </a:t>
            </a:r>
            <a:r>
              <a:rPr lang="hu-HU" sz="1300" dirty="0">
                <a:solidFill>
                  <a:srgbClr val="C00000"/>
                </a:solidFill>
                <a:latin typeface="Trebuchet MS" panose="020B0603020202020204" pitchFamily="34" charset="0"/>
              </a:rPr>
              <a:t>375 ezer hektár vonható be elsősorban az öntözésbe. 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13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0" y="0"/>
            <a:ext cx="446226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1800" b="1" cap="all" dirty="0">
                <a:solidFill>
                  <a:srgbClr val="006633"/>
                </a:solidFill>
              </a:rPr>
              <a:t>Tájékoztatási szolgáltatás</a:t>
            </a:r>
            <a:endParaRPr lang="hu-HU" sz="18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2931848" y="4577705"/>
            <a:ext cx="6212152" cy="565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iV</a:t>
            </a:r>
            <a:r>
              <a:rPr lang="hu-HU" sz="2000" b="1" cap="all" dirty="0" smtClean="0">
                <a:solidFill>
                  <a:srgbClr val="006633"/>
                </a:solidFill>
              </a:rPr>
              <a:t>. NEMZETI FORRÁSOK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4" t="8988" r="22432" b="4564"/>
          <a:stretch/>
        </p:blipFill>
        <p:spPr bwMode="auto">
          <a:xfrm>
            <a:off x="4576544" y="1071012"/>
            <a:ext cx="4474272" cy="3144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6372200" y="420390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50" dirty="0" smtClean="0"/>
              <a:t>Forrás:OVF</a:t>
            </a:r>
            <a:endParaRPr lang="hu-HU" sz="1050" dirty="0"/>
          </a:p>
        </p:txBody>
      </p:sp>
    </p:spTree>
    <p:extLst>
      <p:ext uri="{BB962C8B-B14F-4D97-AF65-F5344CB8AC3E}">
        <p14:creationId xmlns:p14="http://schemas.microsoft.com/office/powerpoint/2010/main" val="1651357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0" y="0"/>
            <a:ext cx="446226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1800" b="1" cap="all" dirty="0">
                <a:solidFill>
                  <a:srgbClr val="006633"/>
                </a:solidFill>
              </a:rPr>
              <a:t>Tájékoztatási szolgáltatás</a:t>
            </a:r>
            <a:endParaRPr lang="hu-HU" sz="18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iV</a:t>
            </a:r>
            <a:r>
              <a:rPr lang="hu-HU" sz="2000" b="1" cap="all" dirty="0" smtClean="0">
                <a:solidFill>
                  <a:srgbClr val="006633"/>
                </a:solidFill>
              </a:rPr>
              <a:t>. NEMZETI FORRÁSOK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578802" y="4598267"/>
            <a:ext cx="5986396" cy="54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artalom helye 2"/>
          <p:cNvSpPr>
            <a:spLocks noGrp="1"/>
          </p:cNvSpPr>
          <p:nvPr>
            <p:ph idx="1"/>
          </p:nvPr>
        </p:nvSpPr>
        <p:spPr>
          <a:xfrm>
            <a:off x="287016" y="412122"/>
            <a:ext cx="8856984" cy="460851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u-HU" sz="2000" b="1" dirty="0" smtClean="0">
                <a:solidFill>
                  <a:srgbClr val="C00000"/>
                </a:solidFill>
                <a:latin typeface="+mj-lt"/>
              </a:rPr>
              <a:t>CÉL? AZ ÖNTÖZÖTT TERÜLETEK NÖVELÉSE!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Symbol" panose="05050102010706020507" pitchFamily="18" charset="2"/>
              <a:buChar char="ß"/>
            </a:pPr>
            <a:r>
              <a:rPr lang="hu-HU" sz="1600" b="1" dirty="0" smtClean="0">
                <a:solidFill>
                  <a:srgbClr val="006633"/>
                </a:solidFill>
                <a:latin typeface="+mj-lt"/>
              </a:rPr>
              <a:t>2018:   ̴ 100 EZER HEKTÁR ÖNTÖZHETŐ</a:t>
            </a:r>
          </a:p>
          <a:p>
            <a:pPr marL="760050" lvl="1" indent="-360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180000" algn="l"/>
              </a:tabLst>
            </a:pPr>
            <a:r>
              <a:rPr lang="hu-HU" sz="1200" dirty="0" smtClean="0">
                <a:solidFill>
                  <a:srgbClr val="006633"/>
                </a:solidFill>
                <a:latin typeface="+mj-lt"/>
              </a:rPr>
              <a:t>állandó jelleggel a felmért területen 65 ezer ha, a mezőgazdasági területek közel 2,4 százaléka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Font typeface="Symbol" panose="05050102010706020507" pitchFamily="18" charset="2"/>
              <a:buChar char="ß"/>
            </a:pPr>
            <a:r>
              <a:rPr lang="hu-HU" sz="1600" b="1" dirty="0" smtClean="0">
                <a:solidFill>
                  <a:srgbClr val="006633"/>
                </a:solidFill>
                <a:latin typeface="+mj-lt"/>
                <a:ea typeface="Calibri"/>
                <a:cs typeface="Calibri"/>
              </a:rPr>
              <a:t>2022:   ̴ 200 EZER HEKTÁR ÖNTÖZHETŐVÉ TEHETŐSÉGE</a:t>
            </a:r>
          </a:p>
          <a:p>
            <a:pPr marL="760050" lvl="1" indent="-360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180000" algn="l"/>
              </a:tabLst>
            </a:pPr>
            <a:r>
              <a:rPr lang="hu-HU" sz="1200" dirty="0">
                <a:solidFill>
                  <a:srgbClr val="006633"/>
                </a:solidFill>
                <a:latin typeface="+mj-lt"/>
              </a:rPr>
              <a:t>azaz az öntözésre kiépített területek </a:t>
            </a:r>
            <a:r>
              <a:rPr lang="hu-HU" sz="1200" dirty="0" smtClean="0">
                <a:solidFill>
                  <a:srgbClr val="006633"/>
                </a:solidFill>
                <a:latin typeface="+mj-lt"/>
              </a:rPr>
              <a:t>megduplázása, </a:t>
            </a:r>
          </a:p>
          <a:p>
            <a:pPr marL="760050" lvl="1" indent="-360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180000" algn="l"/>
              </a:tabLst>
            </a:pPr>
            <a:r>
              <a:rPr lang="hu-HU" sz="1200" dirty="0" smtClean="0">
                <a:solidFill>
                  <a:srgbClr val="006633"/>
                </a:solidFill>
                <a:latin typeface="+mj-lt"/>
              </a:rPr>
              <a:t>Valahol van vízkínálat és vízkereslet </a:t>
            </a:r>
            <a:r>
              <a:rPr lang="hu-HU" sz="1200" dirty="0">
                <a:solidFill>
                  <a:srgbClr val="006633"/>
                </a:solidFill>
                <a:latin typeface="+mj-lt"/>
              </a:rPr>
              <a:t> </a:t>
            </a:r>
            <a:r>
              <a:rPr lang="hu-HU" sz="1200" dirty="0" smtClean="0">
                <a:solidFill>
                  <a:srgbClr val="006633"/>
                </a:solidFill>
                <a:latin typeface="+mj-lt"/>
                <a:sym typeface="Wingdings" panose="05000000000000000000" pitchFamily="2" charset="2"/>
              </a:rPr>
              <a:t>  ÖFS-VIZIGFEL! </a:t>
            </a:r>
            <a:r>
              <a:rPr lang="hu-HU" sz="1200" dirty="0" smtClean="0">
                <a:solidFill>
                  <a:srgbClr val="006633"/>
                </a:solidFill>
                <a:latin typeface="+mj-lt"/>
              </a:rPr>
              <a:t>270 </a:t>
            </a:r>
            <a:r>
              <a:rPr lang="hu-HU" sz="1200" dirty="0">
                <a:solidFill>
                  <a:srgbClr val="006633"/>
                </a:solidFill>
                <a:latin typeface="+mj-lt"/>
              </a:rPr>
              <a:t>ezer hektár (a meglévő kiépített </a:t>
            </a:r>
            <a:r>
              <a:rPr lang="hu-HU" sz="1200" dirty="0" smtClean="0">
                <a:solidFill>
                  <a:srgbClr val="006633"/>
                </a:solidFill>
                <a:latin typeface="+mj-lt"/>
              </a:rPr>
              <a:t>rendszerek mentén)</a:t>
            </a:r>
            <a:endParaRPr lang="hu-HU" sz="1200" dirty="0">
              <a:solidFill>
                <a:srgbClr val="006633"/>
              </a:solidFill>
              <a:latin typeface="+mj-lt"/>
            </a:endParaRPr>
          </a:p>
          <a:p>
            <a:pPr marL="285750" lvl="1">
              <a:lnSpc>
                <a:spcPct val="150000"/>
              </a:lnSpc>
              <a:spcBef>
                <a:spcPts val="600"/>
              </a:spcBef>
              <a:buFont typeface="Symbol" panose="05050102010706020507" pitchFamily="18" charset="2"/>
              <a:buChar char="ß"/>
              <a:tabLst>
                <a:tab pos="180000" algn="l"/>
              </a:tabLst>
            </a:pPr>
            <a:r>
              <a:rPr lang="hu-HU" sz="1600" dirty="0">
                <a:solidFill>
                  <a:srgbClr val="006633"/>
                </a:solidFill>
                <a:latin typeface="+mj-lt"/>
                <a:ea typeface="Calibri"/>
                <a:cs typeface="Calibri"/>
              </a:rPr>
              <a:t>2026:   ̴ </a:t>
            </a:r>
            <a:r>
              <a:rPr lang="hu-HU" sz="1600" dirty="0" smtClean="0">
                <a:solidFill>
                  <a:srgbClr val="006633"/>
                </a:solidFill>
                <a:latin typeface="+mj-lt"/>
                <a:ea typeface="Calibri"/>
                <a:cs typeface="Calibri"/>
              </a:rPr>
              <a:t> 400 </a:t>
            </a:r>
            <a:r>
              <a:rPr lang="hu-HU" sz="1600" dirty="0">
                <a:solidFill>
                  <a:srgbClr val="006633"/>
                </a:solidFill>
                <a:latin typeface="+mj-lt"/>
                <a:ea typeface="Calibri"/>
                <a:cs typeface="Calibri"/>
              </a:rPr>
              <a:t>EZER HEKTÁR ÖNTÖZHETŐVÉ </a:t>
            </a:r>
            <a:r>
              <a:rPr lang="hu-HU" sz="1600" dirty="0" smtClean="0">
                <a:solidFill>
                  <a:srgbClr val="006633"/>
                </a:solidFill>
                <a:latin typeface="+mj-lt"/>
                <a:ea typeface="Calibri"/>
                <a:cs typeface="Calibri"/>
              </a:rPr>
              <a:t>TEHETŐSÉGE</a:t>
            </a:r>
            <a:endParaRPr lang="hu-HU" sz="1200" dirty="0" smtClean="0">
              <a:solidFill>
                <a:srgbClr val="006633"/>
              </a:solidFill>
              <a:latin typeface="+mj-lt"/>
            </a:endParaRPr>
          </a:p>
          <a:p>
            <a:pPr marL="760050" lvl="1" indent="-360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180000" algn="l"/>
              </a:tabLst>
            </a:pPr>
            <a:r>
              <a:rPr lang="hu-HU" sz="1200" dirty="0">
                <a:solidFill>
                  <a:srgbClr val="006633"/>
                </a:solidFill>
                <a:latin typeface="+mj-lt"/>
              </a:rPr>
              <a:t>a</a:t>
            </a:r>
            <a:r>
              <a:rPr lang="hu-HU" sz="1200" dirty="0" smtClean="0">
                <a:solidFill>
                  <a:srgbClr val="006633"/>
                </a:solidFill>
                <a:latin typeface="+mj-lt"/>
              </a:rPr>
              <a:t>z uniós átlag elérése, a mezőgazdasági területek közel 8 százaléka</a:t>
            </a:r>
            <a:endParaRPr lang="hu-HU" sz="1600" dirty="0">
              <a:solidFill>
                <a:srgbClr val="006633"/>
              </a:solidFill>
              <a:latin typeface="+mj-lt"/>
              <a:ea typeface="Calibri"/>
              <a:cs typeface="Calibri"/>
            </a:endParaRP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buNone/>
            </a:pPr>
            <a:r>
              <a:rPr lang="hu-HU" sz="2000" b="1" dirty="0" smtClean="0">
                <a:solidFill>
                  <a:srgbClr val="C00000"/>
                </a:solidFill>
                <a:latin typeface="+mj-lt"/>
                <a:ea typeface="Calibri"/>
                <a:cs typeface="Calibri"/>
              </a:rPr>
              <a:t>HOGYAN? A NÖK SEGÍTSÉGÉVEL!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Font typeface="Symbol" panose="05050102010706020507" pitchFamily="18" charset="2"/>
              <a:buChar char="ß"/>
            </a:pPr>
            <a:r>
              <a:rPr lang="hu-HU" sz="1600" b="1" dirty="0" smtClean="0">
                <a:solidFill>
                  <a:srgbClr val="006633"/>
                </a:solidFill>
                <a:latin typeface="+mj-lt"/>
                <a:ea typeface="Calibri"/>
                <a:cs typeface="Calibri"/>
              </a:rPr>
              <a:t>Az </a:t>
            </a:r>
            <a:r>
              <a:rPr lang="hu-HU" sz="1600" b="1" dirty="0">
                <a:solidFill>
                  <a:srgbClr val="006633"/>
                </a:solidFill>
                <a:latin typeface="+mj-lt"/>
                <a:ea typeface="Calibri"/>
                <a:cs typeface="Calibri"/>
              </a:rPr>
              <a:t>öntözésfejlesztés legfontosabb szereplője a vízkeresletet biztosító gazdálkodó, ezért a Nemzeti Öntözési Központnak (NÖK) kiemelten fontos feladata a vízkeresleti oldal erősítése. 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hu-HU" sz="1600" b="1" dirty="0" smtClean="0">
              <a:solidFill>
                <a:srgbClr val="006633"/>
              </a:solidFill>
              <a:latin typeface="+mj-lt"/>
              <a:ea typeface="Calibri"/>
              <a:cs typeface="Calibri"/>
            </a:endParaRPr>
          </a:p>
          <a:p>
            <a:pPr marL="457200" lvl="1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1400" dirty="0" smtClean="0">
                <a:solidFill>
                  <a:srgbClr val="006633"/>
                </a:solidFill>
                <a:latin typeface="+mj-lt"/>
              </a:rPr>
              <a:t>	</a:t>
            </a:r>
            <a:endParaRPr lang="hu-HU" sz="1600" b="1" dirty="0">
              <a:solidFill>
                <a:srgbClr val="006633"/>
              </a:solidFill>
              <a:latin typeface="+mj-lt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95140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57573" y="401240"/>
            <a:ext cx="5136807" cy="4618781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hu-HU" sz="1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ÖNTÖZÉSI ÜGYNÖKSÉG</a:t>
            </a:r>
            <a:endParaRPr lang="hu-HU" sz="14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NÖK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feladata elsősorban az </a:t>
            </a:r>
            <a:r>
              <a:rPr lang="hu-HU" sz="12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ÜGYGONDNOKSÁG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 (FEV, FAV, GEO)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Egy öntözőfürt kialakítása hosszú távú és egy átlagos mezőgazdasági termelő méreteit, lehetőségeit jóval meghaladó nagyságrendű, jellemzően közösségi beruházás, </a:t>
            </a:r>
            <a:r>
              <a:rPr lang="hu-HU" sz="1200" b="1" dirty="0">
                <a:solidFill>
                  <a:srgbClr val="C00000"/>
                </a:solidFill>
                <a:latin typeface="Trebuchet MS" panose="020B0603020202020204" pitchFamily="34" charset="0"/>
              </a:rPr>
              <a:t>ezért szükséges lehet további állami szerepvállalás. 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I. PILLÉR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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ÖFS-VIZIGFEL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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NÖK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egyik feladat lehet, hogy itt a </a:t>
            </a:r>
            <a:endParaRPr lang="hu-HU" sz="12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2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VALÓS IGÉNYEKRE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alapozva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öntözőfürtöket határoz meg, </a:t>
            </a:r>
            <a:endParaRPr lang="hu-HU" sz="12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ezekre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a területekre </a:t>
            </a:r>
            <a:r>
              <a:rPr lang="hu-HU" sz="12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ELVI VÍZJOGI ENGEDÉLYT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szerez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. </a:t>
            </a:r>
            <a:endParaRPr lang="hu-HU" sz="12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Ez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határozhatja meg majd azokat a </a:t>
            </a:r>
            <a:r>
              <a:rPr lang="hu-HU" sz="12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TERMELŐI CSOPORTOKAT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,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akik együttműködése elengedhetetlen a nem állami művek (</a:t>
            </a:r>
            <a:r>
              <a:rPr lang="hu-HU" sz="12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off-farm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) létrehozásához, üzemeltetéséhez, ahhoz hogy a mezőgazdasági területek öntözési vízigénye kielégíthető legyen (</a:t>
            </a:r>
            <a:r>
              <a:rPr lang="hu-HU" sz="12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on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 farm). </a:t>
            </a:r>
            <a:endParaRPr lang="hu-HU" sz="12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0" y="0"/>
            <a:ext cx="446226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1800" b="1" cap="all" dirty="0">
                <a:solidFill>
                  <a:srgbClr val="006633"/>
                </a:solidFill>
              </a:rPr>
              <a:t>Tájékoztatási szolgáltatás</a:t>
            </a:r>
            <a:endParaRPr lang="hu-HU" sz="18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iV</a:t>
            </a:r>
            <a:r>
              <a:rPr lang="hu-HU" sz="2000" b="1" cap="all" dirty="0" smtClean="0">
                <a:solidFill>
                  <a:srgbClr val="006633"/>
                </a:solidFill>
              </a:rPr>
              <a:t>. NEMZETI FORRÁSOK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2" t="15060" r="15170" b="13667"/>
          <a:stretch/>
        </p:blipFill>
        <p:spPr bwMode="auto">
          <a:xfrm>
            <a:off x="5118528" y="845245"/>
            <a:ext cx="3980103" cy="295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artalom helye 3"/>
          <p:cNvSpPr txBox="1">
            <a:spLocks/>
          </p:cNvSpPr>
          <p:nvPr/>
        </p:nvSpPr>
        <p:spPr>
          <a:xfrm>
            <a:off x="5173025" y="3795886"/>
            <a:ext cx="3980103" cy="78181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Önkéntes Termelői Öntözési Közösségeket (ÖNTÖK) az öntözéses gazdálkodás adminisztratív és gazdaságossági akadályainak, a mérethatékonyságot igénylő öntözéses gazdálkodás fejlesztése érdekében szükséges létrehozni.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465924" y="4577705"/>
            <a:ext cx="6212152" cy="565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0676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v</a:t>
            </a:r>
            <a:endParaRPr lang="hu-HU" dirty="0"/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133648" y="339502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Kép 8" descr="http://www.nak.hu/images/NAK2015/nakfooter_logok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40" y="4083918"/>
            <a:ext cx="8399720" cy="9234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artalom helye 3"/>
          <p:cNvSpPr txBox="1">
            <a:spLocks/>
          </p:cNvSpPr>
          <p:nvPr/>
        </p:nvSpPr>
        <p:spPr>
          <a:xfrm>
            <a:off x="196044" y="1707654"/>
            <a:ext cx="8751912" cy="122413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KÖSZÖNÖM A FIGYELEMET!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hu-HU" sz="24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sz="2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Kérdések: </a:t>
            </a:r>
            <a:r>
              <a:rPr lang="hu-HU" sz="24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tasnadi.gabriella</a:t>
            </a:r>
            <a:r>
              <a:rPr lang="hu-HU" sz="2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@</a:t>
            </a:r>
            <a:r>
              <a:rPr lang="hu-HU" sz="24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nak.hu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1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305252" y="771550"/>
            <a:ext cx="8507288" cy="36004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hu-HU" sz="35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VIZES TÉMÁK:</a:t>
            </a:r>
          </a:p>
          <a:p>
            <a:pPr marL="0" indent="0" algn="ctr">
              <a:buNone/>
            </a:pPr>
            <a:endParaRPr lang="hu-HU" sz="28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hu-HU" sz="2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UNIÓS FORRÁSOK AZ ÖNTÖZÉSRE </a:t>
            </a:r>
            <a:r>
              <a:rPr lang="hu-HU" sz="2800" b="1" dirty="0" smtClean="0">
                <a:solidFill>
                  <a:srgbClr val="006633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 VP</a:t>
            </a:r>
            <a:endParaRPr lang="hu-HU" sz="28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hu-HU" sz="2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VÍZJOGI ENGEDÉLYEZÉS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hu-HU" sz="2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ILLEGÁLIS KUTAK MORATÓRIUMA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hu-HU" sz="2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NEMZETI FORRÁSOK AZ ÖNTÖZÉSRE</a:t>
            </a:r>
            <a:endParaRPr lang="hu-HU" sz="2800" b="1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0" y="0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927014" y="4550189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237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318357" y="429188"/>
            <a:ext cx="8507288" cy="33843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I. VP:ÖNTÖZÉS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-893" y="0"/>
            <a:ext cx="457289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000" b="1" cap="all" dirty="0">
                <a:solidFill>
                  <a:srgbClr val="006633"/>
                </a:solidFill>
              </a:rPr>
              <a:t>Tájékoztatási szolgáltatás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smtClean="0">
                <a:solidFill>
                  <a:srgbClr val="006633"/>
                </a:solidFill>
              </a:rPr>
              <a:t>i. VP ÖNTÖZÉS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927014" y="4564885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ábláza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81963"/>
              </p:ext>
            </p:extLst>
          </p:nvPr>
        </p:nvGraphicFramePr>
        <p:xfrm>
          <a:off x="89756" y="483518"/>
          <a:ext cx="8964488" cy="4537956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872208"/>
                <a:gridCol w="784188"/>
                <a:gridCol w="6308092"/>
              </a:tblGrid>
              <a:tr h="244607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00" kern="1200" cap="all" dirty="0" smtClean="0"/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200" kern="1200" cap="all" dirty="0" smtClean="0"/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600" kern="1200" cap="all" dirty="0" smtClean="0"/>
                        <a:t>MEZŐGAZDASÁGI VÍZGAZDÁLKODÁSI ÁGAZAT FEJLESZTÉSE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300" kern="1200" cap="all" dirty="0" smtClean="0">
                        <a:solidFill>
                          <a:schemeClr val="bg1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marL="43196" marR="43196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hu-HU" sz="1600" b="1" kern="1200" cap="all" dirty="0">
                        <a:solidFill>
                          <a:schemeClr val="bg1"/>
                        </a:solidFill>
                        <a:latin typeface="Trebuchet MS" panose="020B0603020202020204" pitchFamily="34" charset="0"/>
                        <a:ea typeface="+mj-ea"/>
                        <a:cs typeface="Times New Roman" pitchFamily="18" charset="0"/>
                      </a:endParaRPr>
                    </a:p>
                  </a:txBody>
                  <a:tcPr marL="43196" marR="43196" marT="0" marB="0" anchor="ctr"/>
                </a:tc>
              </a:tr>
              <a:tr h="19696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KÓD:</a:t>
                      </a:r>
                      <a:endParaRPr lang="hu-HU" sz="1100" dirty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hu-HU" sz="1050" kern="1200" dirty="0"/>
                        <a:t>VP2.-4.1.4-16</a:t>
                      </a:r>
                      <a:endParaRPr lang="hu-HU" sz="1050" b="1" kern="1200" dirty="0">
                        <a:solidFill>
                          <a:srgbClr val="006633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19696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KERETÖSSZEG:</a:t>
                      </a:r>
                      <a:endParaRPr lang="hu-HU" sz="1100" dirty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hu-HU" sz="1200" b="1" kern="1200" dirty="0"/>
                        <a:t>49,5 milliárd </a:t>
                      </a:r>
                      <a:r>
                        <a:rPr lang="hu-HU" sz="1200" b="1" kern="1200" dirty="0" smtClean="0"/>
                        <a:t>Ft</a:t>
                      </a:r>
                      <a:endParaRPr lang="hu-HU" sz="1200" b="1" kern="1200" dirty="0">
                        <a:solidFill>
                          <a:srgbClr val="006633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32009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KEDVEZMÉNYEZETTEK KÖRE:</a:t>
                      </a:r>
                      <a:endParaRPr lang="hu-HU" sz="1100" dirty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050" kern="1200" dirty="0"/>
                        <a:t>m</a:t>
                      </a:r>
                      <a:r>
                        <a:rPr lang="hu-HU" sz="1050" kern="1200" dirty="0" smtClean="0"/>
                        <a:t>ezőgazdasági </a:t>
                      </a:r>
                      <a:r>
                        <a:rPr lang="hu-HU" sz="1050" kern="1200" dirty="0"/>
                        <a:t>termelő, </a:t>
                      </a:r>
                      <a:r>
                        <a:rPr lang="hu-HU" sz="1050" kern="1200" dirty="0" smtClean="0"/>
                        <a:t>kollektív </a:t>
                      </a:r>
                      <a:r>
                        <a:rPr lang="hu-HU" sz="1050" kern="1200" dirty="0"/>
                        <a:t>formában is, </a:t>
                      </a:r>
                      <a:r>
                        <a:rPr lang="hu-HU" sz="1050" kern="1200" dirty="0" smtClean="0"/>
                        <a:t>termelői </a:t>
                      </a:r>
                      <a:r>
                        <a:rPr lang="hu-HU" sz="1050" kern="1200" dirty="0"/>
                        <a:t>csoport és termelői szervezet</a:t>
                      </a:r>
                      <a:endParaRPr lang="hu-HU" sz="1050" b="1" kern="1200" dirty="0">
                        <a:solidFill>
                          <a:srgbClr val="006633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20574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TÁMOGATÁSI KÉRELEM BENYÚJTÁSA:</a:t>
                      </a:r>
                      <a:endParaRPr lang="hu-HU" sz="1100" dirty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nl-NL" sz="1200" b="1" kern="1200" dirty="0" smtClean="0"/>
                        <a:t>2020. augusztus 3. </a:t>
                      </a:r>
                      <a:r>
                        <a:rPr lang="nl-NL" sz="1050" kern="1200" dirty="0" smtClean="0"/>
                        <a:t>napjáig van lehetőség. </a:t>
                      </a:r>
                      <a:r>
                        <a:rPr lang="hu-HU" sz="1050" kern="1200" baseline="0" dirty="0" smtClean="0"/>
                        <a:t>(2018 márciusában módosult)</a:t>
                      </a:r>
                      <a:endParaRPr lang="hu-HU" sz="1050" b="0" i="0" kern="1200" baseline="0" dirty="0">
                        <a:solidFill>
                          <a:schemeClr val="tx1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54488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ÉRTÉKELÉSI HATÁRNAPOK:</a:t>
                      </a:r>
                      <a:endParaRPr lang="hu-HU" sz="1100" dirty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050" b="0" kern="1200" dirty="0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2018. december 3.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050" b="0" kern="1200" dirty="0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2019. április 1.</a:t>
                      </a:r>
                      <a:r>
                        <a:rPr lang="hu-HU" sz="1050" b="0" kern="1200" baseline="0" dirty="0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hu-HU" sz="1050" b="0" kern="1200" dirty="0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augusztus 1.</a:t>
                      </a:r>
                      <a:r>
                        <a:rPr lang="hu-HU" sz="1050" b="0" kern="1200" baseline="0" dirty="0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hu-HU" sz="1050" b="0" kern="1200" dirty="0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december 2.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050" b="0" kern="1200" dirty="0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2020. április 1.</a:t>
                      </a:r>
                      <a:r>
                        <a:rPr lang="hu-HU" sz="1050" b="0" kern="1200" baseline="0" dirty="0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1050" b="0" kern="1200" dirty="0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augusztus 3.</a:t>
                      </a:r>
                      <a:endParaRPr lang="hu-HU" sz="1050" b="0" kern="1200" dirty="0">
                        <a:solidFill>
                          <a:srgbClr val="C0000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19696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kern="1200" dirty="0" smtClean="0">
                          <a:effectLst/>
                        </a:rPr>
                        <a:t>AZ IGÉNYELHETŐ VISSZA NEM TÉRÍTENDŐ TÁMOGATÁS:</a:t>
                      </a:r>
                      <a:endParaRPr lang="hu-HU" sz="1100" b="1" kern="1200" dirty="0" smtClean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="1" kern="1200" dirty="0" smtClean="0">
                          <a:effectLst/>
                        </a:rPr>
                        <a:t>EGYÉNI:</a:t>
                      </a:r>
                      <a:endParaRPr lang="hu-HU" sz="1100" b="1" kern="1200" dirty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b="1" kern="1200" dirty="0" smtClean="0"/>
                        <a:t>1,0 milliárd Ft   </a:t>
                      </a:r>
                      <a:r>
                        <a:rPr lang="hu-HU" sz="1050" kern="1200" baseline="0" dirty="0" smtClean="0"/>
                        <a:t>(2018 márciusában módosult)</a:t>
                      </a:r>
                      <a:endParaRPr lang="hu-HU" sz="1050" b="0" i="0" kern="1200" baseline="0" dirty="0" smtClean="0">
                        <a:solidFill>
                          <a:schemeClr val="tx1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379371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="1" kern="1200" dirty="0" smtClean="0">
                          <a:effectLst/>
                        </a:rPr>
                        <a:t>KOLLEKTÍV:</a:t>
                      </a:r>
                      <a:endParaRPr lang="hu-HU" sz="1100" b="1" kern="1200" dirty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b="1" kern="1200" dirty="0"/>
                        <a:t>2</a:t>
                      </a:r>
                      <a:r>
                        <a:rPr lang="hu-HU" sz="1200" b="1" kern="1200" dirty="0" smtClean="0"/>
                        <a:t>,0 </a:t>
                      </a:r>
                      <a:r>
                        <a:rPr lang="hu-HU" sz="1200" b="1" kern="1200" dirty="0"/>
                        <a:t>milliárd </a:t>
                      </a:r>
                      <a:r>
                        <a:rPr lang="hu-HU" sz="1200" b="1" kern="1200" dirty="0" smtClean="0"/>
                        <a:t>Ft   </a:t>
                      </a:r>
                      <a:r>
                        <a:rPr lang="hu-HU" sz="1050" kern="1200" dirty="0" smtClean="0"/>
                        <a:t>(2018</a:t>
                      </a:r>
                      <a:r>
                        <a:rPr lang="hu-HU" sz="1050" kern="1200" baseline="0" dirty="0" smtClean="0"/>
                        <a:t> márciusában módosult)</a:t>
                      </a:r>
                      <a:endParaRPr lang="hu-HU" sz="1050" b="0" i="0" kern="1200" dirty="0" smtClean="0">
                        <a:solidFill>
                          <a:schemeClr val="tx1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20574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kern="1200" dirty="0" smtClean="0">
                          <a:effectLst/>
                        </a:rPr>
                        <a:t>INTENZITÁS:</a:t>
                      </a:r>
                      <a:endParaRPr lang="hu-HU" sz="1100" dirty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hu-HU" sz="1050" b="1" kern="1200" dirty="0" smtClean="0"/>
                        <a:t>KMR 40% nem KMR 50%, + FIG 10 % + Kollektív 10%</a:t>
                      </a:r>
                      <a:endParaRPr lang="hu-HU" sz="1050" b="1" kern="1200" dirty="0" smtClean="0">
                        <a:solidFill>
                          <a:srgbClr val="006633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363257">
                <a:tc rowSpan="6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CÉLTERÜLETEK:</a:t>
                      </a:r>
                      <a:endParaRPr lang="hu-HU" sz="1100" dirty="0">
                        <a:solidFill>
                          <a:srgbClr val="006633"/>
                        </a:solidFill>
                        <a:effectLst/>
                        <a:latin typeface="Trebuchet MS" panose="020B06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3196" marR="43196" marT="0" marB="0" anchor="ctr"/>
                </a:tc>
                <a:tc rowSpan="6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hu-HU" sz="1050" kern="1200" dirty="0"/>
                        <a:t>Öntözőberendezések vízellátását biztosító </a:t>
                      </a:r>
                      <a:r>
                        <a:rPr lang="hu-HU" sz="1200" b="1" u="none" kern="1200" dirty="0" smtClean="0"/>
                        <a:t>VÍZVISSZATARTÁS</a:t>
                      </a:r>
                      <a:r>
                        <a:rPr lang="hu-HU" sz="1200" kern="1200" dirty="0" smtClean="0"/>
                        <a:t> </a:t>
                      </a:r>
                      <a:r>
                        <a:rPr lang="hu-HU" sz="1050" kern="1200" dirty="0" smtClean="0"/>
                        <a:t>létesítményei </a:t>
                      </a:r>
                      <a:r>
                        <a:rPr lang="hu-HU" sz="1050" kern="1200" dirty="0"/>
                        <a:t>(10 ezer m</a:t>
                      </a:r>
                      <a:r>
                        <a:rPr lang="hu-HU" sz="1050" kern="1200" baseline="30000" dirty="0"/>
                        <a:t>3</a:t>
                      </a:r>
                      <a:r>
                        <a:rPr lang="hu-HU" sz="1050" kern="1200" dirty="0"/>
                        <a:t> (sík területen 1 ha) és 1 millió m3 közötti vízmennyiség befogadására alkalmas tározó.);</a:t>
                      </a:r>
                      <a:endParaRPr lang="hu-HU" sz="1050" b="1" kern="1200" dirty="0">
                        <a:solidFill>
                          <a:srgbClr val="006633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544885"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050" kern="1200" dirty="0"/>
                        <a:t>Természetes </a:t>
                      </a:r>
                      <a:r>
                        <a:rPr lang="hu-HU" sz="1200" b="1" u="none" kern="1200" dirty="0" smtClean="0"/>
                        <a:t>SZŰRŐMEZŐK</a:t>
                      </a:r>
                      <a:r>
                        <a:rPr lang="hu-HU" sz="1200" kern="1200" dirty="0" smtClean="0"/>
                        <a:t> </a:t>
                      </a:r>
                      <a:r>
                        <a:rPr lang="hu-HU" sz="1050" kern="1200" dirty="0" smtClean="0"/>
                        <a:t>kialakítása </a:t>
                      </a:r>
                      <a:r>
                        <a:rPr lang="hu-HU" sz="1050" kern="1200" dirty="0"/>
                        <a:t>a keletkezett felesleges és a gazdálkodás szempontjából káros vizek összegyűjtést követő tápanyag terhelésének csökkentése, majd befogadó vízfolyásba történő továbbítása céljából;</a:t>
                      </a:r>
                      <a:endParaRPr lang="hu-HU" sz="1050" b="1" kern="1200" dirty="0">
                        <a:solidFill>
                          <a:srgbClr val="006633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181628"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050" kern="1200" dirty="0"/>
                        <a:t>Mezőgazdasági területekhez kapcsolódó </a:t>
                      </a:r>
                      <a:r>
                        <a:rPr lang="hu-HU" sz="1200" b="1" u="none" kern="1200" dirty="0" smtClean="0"/>
                        <a:t>MELIORÁLT UTAK </a:t>
                      </a:r>
                      <a:r>
                        <a:rPr lang="hu-HU" sz="1050" kern="1200" dirty="0" smtClean="0"/>
                        <a:t>kialakítása</a:t>
                      </a:r>
                      <a:r>
                        <a:rPr lang="hu-HU" sz="1050" kern="1200" dirty="0"/>
                        <a:t>;</a:t>
                      </a:r>
                      <a:endParaRPr lang="hu-HU" sz="1050" b="1" kern="1200" dirty="0">
                        <a:solidFill>
                          <a:srgbClr val="006633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363257"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100" b="1" u="none" kern="1200" dirty="0" smtClean="0"/>
                        <a:t>MEGLÉVŐ ÖNTÖZŐBERENDEZÉSEK </a:t>
                      </a:r>
                      <a:r>
                        <a:rPr lang="hu-HU" sz="1050" kern="1200" dirty="0" smtClean="0"/>
                        <a:t>vízfelhasználás </a:t>
                      </a:r>
                      <a:r>
                        <a:rPr lang="hu-HU" sz="1050" kern="1200" dirty="0"/>
                        <a:t>hatékonyságának javítása, valamint öntözési infrastruktúra és kapcsolódó műtárgyainak fejlesztése, rekonstrukciója;</a:t>
                      </a:r>
                      <a:endParaRPr lang="hu-HU" sz="1050" b="1" kern="1200" dirty="0">
                        <a:solidFill>
                          <a:srgbClr val="006633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217987"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050" b="1" u="none" kern="1200" dirty="0" smtClean="0"/>
                        <a:t>ÚJ ÖNTÖZŐBERENDEZÉSEK </a:t>
                      </a:r>
                      <a:r>
                        <a:rPr lang="hu-HU" sz="1050" kern="1200" dirty="0" smtClean="0"/>
                        <a:t>beszerzése</a:t>
                      </a:r>
                      <a:r>
                        <a:rPr lang="hu-HU" sz="1050" kern="1200" dirty="0"/>
                        <a:t>, illetve új öntözővíz-szolgáltató művek létrehozása</a:t>
                      </a:r>
                      <a:r>
                        <a:rPr lang="hu-HU" sz="1050" kern="1200" dirty="0" smtClean="0"/>
                        <a:t>;</a:t>
                      </a:r>
                      <a:endParaRPr lang="hu-HU" sz="1050" kern="1200" dirty="0"/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050" b="1" kern="1200" dirty="0" smtClean="0">
                          <a:solidFill>
                            <a:srgbClr val="C00000"/>
                          </a:solidFill>
                        </a:rPr>
                        <a:t>ÖNTÖZÖTT TERÜLETEK NETTÓ NÖVEKEDÉSÉT CÉLZÓ BERUHÁZÁS </a:t>
                      </a:r>
                      <a:r>
                        <a:rPr lang="hu-HU" sz="1050" b="1" kern="1200" dirty="0" smtClean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hu-HU" sz="1050" b="1" kern="1200" dirty="0" smtClean="0">
                          <a:solidFill>
                            <a:srgbClr val="C00000"/>
                          </a:solidFill>
                        </a:rPr>
                        <a:t>CSAK JÓ ÁLLAPOTÚ VÍZTESTEN</a:t>
                      </a:r>
                      <a:endParaRPr lang="hu-HU" sz="1050" b="1" kern="1200" dirty="0" smtClean="0">
                        <a:solidFill>
                          <a:srgbClr val="C0000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  <a:tr h="181628"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050" kern="1200" dirty="0"/>
                        <a:t>Öntözőberendezések </a:t>
                      </a:r>
                      <a:r>
                        <a:rPr lang="hu-HU" sz="1050" u="none" kern="1200" dirty="0" smtClean="0"/>
                        <a:t>ENERGIAFELHASZNÁLÁS HATÉKONYSÁGÁNAK </a:t>
                      </a:r>
                      <a:r>
                        <a:rPr lang="hu-HU" sz="1050" kern="1200" dirty="0" smtClean="0"/>
                        <a:t>javítása</a:t>
                      </a:r>
                      <a:r>
                        <a:rPr lang="hu-HU" sz="1050" kern="1200" dirty="0"/>
                        <a:t>.</a:t>
                      </a:r>
                      <a:endParaRPr lang="hu-HU" sz="1050" b="1" kern="1200" dirty="0">
                        <a:solidFill>
                          <a:srgbClr val="006633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 marL="43196" marR="4319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3827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207727" y="471169"/>
            <a:ext cx="8507288" cy="361341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hu-HU" sz="2800" dirty="0">
                <a:solidFill>
                  <a:srgbClr val="006633"/>
                </a:solidFill>
                <a:latin typeface="Trebuchet MS" panose="020B0603020202020204" pitchFamily="34" charset="0"/>
              </a:rPr>
              <a:t>VP „ÖNTÖZÉSES” FORRÁSOK </a:t>
            </a:r>
            <a:r>
              <a:rPr lang="hu-HU" sz="2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KIHASZNÁLTSÁGA </a:t>
            </a:r>
            <a:r>
              <a:rPr lang="hu-HU" sz="2800" dirty="0" smtClean="0">
                <a:solidFill>
                  <a:srgbClr val="006633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 </a:t>
            </a:r>
            <a:r>
              <a:rPr lang="hu-HU" sz="28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2020</a:t>
            </a:r>
            <a:r>
              <a:rPr lang="hu-HU" sz="28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. augusztus 3-ig van nyitva</a:t>
            </a:r>
            <a:endParaRPr lang="hu-HU" sz="2800" u="sng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-893" y="1413"/>
            <a:ext cx="446226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000" b="1" cap="all" dirty="0">
                <a:solidFill>
                  <a:srgbClr val="006633"/>
                </a:solidFill>
              </a:rPr>
              <a:t>Tájékoztatási szolgáltatás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49276537"/>
              </p:ext>
            </p:extLst>
          </p:nvPr>
        </p:nvGraphicFramePr>
        <p:xfrm>
          <a:off x="35496" y="852872"/>
          <a:ext cx="7488832" cy="3029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ím 1"/>
          <p:cNvSpPr txBox="1">
            <a:spLocks/>
          </p:cNvSpPr>
          <p:nvPr/>
        </p:nvSpPr>
        <p:spPr>
          <a:xfrm>
            <a:off x="7117164" y="0"/>
            <a:ext cx="2006947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smtClean="0">
                <a:solidFill>
                  <a:srgbClr val="006633"/>
                </a:solidFill>
              </a:rPr>
              <a:t>i. VP ÖNTÖZÉS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927014" y="4625159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zövegdoboz 10"/>
          <p:cNvSpPr txBox="1"/>
          <p:nvPr/>
        </p:nvSpPr>
        <p:spPr>
          <a:xfrm>
            <a:off x="7668344" y="1635646"/>
            <a:ext cx="1311751" cy="26776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003">
            <a:schemeClr val="dk2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400" b="1" dirty="0" smtClean="0">
                <a:solidFill>
                  <a:schemeClr val="bg1"/>
                </a:solidFill>
              </a:rPr>
              <a:t>2. sz. melléklet: „Elszámolható költségek” növelését célzó módosítása folyamatban van.</a:t>
            </a:r>
          </a:p>
          <a:p>
            <a:pPr algn="ctr"/>
            <a:endParaRPr lang="hu-HU" sz="1400" b="1" dirty="0" smtClean="0">
              <a:solidFill>
                <a:schemeClr val="bg1"/>
              </a:solidFill>
            </a:endParaRPr>
          </a:p>
          <a:p>
            <a:pPr algn="ctr"/>
            <a:r>
              <a:rPr lang="hu-HU" sz="1400" b="1" dirty="0" smtClean="0">
                <a:solidFill>
                  <a:schemeClr val="bg1"/>
                </a:solidFill>
              </a:rPr>
              <a:t>ÁLTALÁNOS </a:t>
            </a:r>
          </a:p>
          <a:p>
            <a:pPr algn="ctr"/>
            <a:r>
              <a:rPr lang="hu-HU" sz="1400" b="1" dirty="0" smtClean="0">
                <a:solidFill>
                  <a:schemeClr val="bg1"/>
                </a:solidFill>
              </a:rPr>
              <a:t>20 % -OS</a:t>
            </a:r>
          </a:p>
          <a:p>
            <a:pPr algn="ctr"/>
            <a:r>
              <a:rPr lang="hu-HU" sz="1400" b="1" dirty="0" smtClean="0">
                <a:solidFill>
                  <a:schemeClr val="bg1"/>
                </a:solidFill>
              </a:rPr>
              <a:t>EMELÉS!</a:t>
            </a:r>
            <a:endParaRPr lang="hu-HU" sz="1400" b="1" dirty="0">
              <a:solidFill>
                <a:schemeClr val="bg1"/>
              </a:solidFill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276713" y="3821017"/>
            <a:ext cx="17281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smtClean="0">
                <a:latin typeface="Trebuchet MS" panose="020B0603020202020204" pitchFamily="34" charset="0"/>
              </a:rPr>
              <a:t>VALAMENNYI </a:t>
            </a:r>
          </a:p>
          <a:p>
            <a:pPr algn="ctr"/>
            <a:r>
              <a:rPr lang="hu-HU" sz="1000" b="1" dirty="0" smtClean="0">
                <a:latin typeface="Trebuchet MS" panose="020B0603020202020204" pitchFamily="34" charset="0"/>
              </a:rPr>
              <a:t>MEZŐGAZDASÁGI ÜZEM </a:t>
            </a:r>
            <a:r>
              <a:rPr lang="hu-HU" sz="1000" dirty="0" smtClean="0">
                <a:latin typeface="Trebuchet MS" panose="020B0603020202020204" pitchFamily="34" charset="0"/>
              </a:rPr>
              <a:t>gazdasági</a:t>
            </a:r>
            <a:endParaRPr lang="hu-HU" sz="1000" dirty="0">
              <a:latin typeface="Trebuchet MS" panose="020B0603020202020204" pitchFamily="34" charset="0"/>
            </a:endParaRPr>
          </a:p>
          <a:p>
            <a:pPr algn="ctr"/>
            <a:r>
              <a:rPr lang="hu-HU" sz="1000" dirty="0">
                <a:latin typeface="Trebuchet MS" panose="020B0603020202020204" pitchFamily="34" charset="0"/>
              </a:rPr>
              <a:t>teljesítményének </a:t>
            </a:r>
            <a:r>
              <a:rPr lang="hu-HU" sz="1000" dirty="0" smtClean="0">
                <a:latin typeface="Trebuchet MS" panose="020B0603020202020204" pitchFamily="34" charset="0"/>
              </a:rPr>
              <a:t>javítása…</a:t>
            </a:r>
            <a:endParaRPr lang="hu-HU" sz="1000" dirty="0">
              <a:latin typeface="Trebuchet MS" panose="020B0603020202020204" pitchFamily="34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927014" y="3821017"/>
            <a:ext cx="1735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smtClean="0"/>
              <a:t>„FIG”</a:t>
            </a:r>
          </a:p>
          <a:p>
            <a:pPr algn="ctr"/>
            <a:r>
              <a:rPr lang="hu-HU" sz="1000" dirty="0" smtClean="0"/>
              <a:t>a </a:t>
            </a:r>
            <a:r>
              <a:rPr lang="hu-HU" sz="1000" b="1" dirty="0"/>
              <a:t>generációs</a:t>
            </a:r>
          </a:p>
          <a:p>
            <a:pPr algn="ctr"/>
            <a:r>
              <a:rPr lang="hu-HU" sz="1000" b="1" dirty="0"/>
              <a:t>megújulás</a:t>
            </a:r>
            <a:r>
              <a:rPr lang="hu-HU" sz="1000" dirty="0"/>
              <a:t> </a:t>
            </a:r>
            <a:r>
              <a:rPr lang="hu-HU" sz="1000" dirty="0" smtClean="0"/>
              <a:t>elősegítése…</a:t>
            </a:r>
            <a:endParaRPr lang="hu-HU" sz="1000" dirty="0"/>
          </a:p>
          <a:p>
            <a:pPr algn="ctr"/>
            <a:endParaRPr lang="hu-HU" sz="10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3491880" y="3821017"/>
            <a:ext cx="15121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100" b="1" dirty="0" smtClean="0"/>
              <a:t>VÍZFELHASZNÁLÁS</a:t>
            </a:r>
            <a:endParaRPr lang="hu-HU" sz="1100" b="1" dirty="0"/>
          </a:p>
          <a:p>
            <a:pPr algn="ctr"/>
            <a:r>
              <a:rPr lang="hu-HU" sz="1100" b="1" dirty="0"/>
              <a:t>hatékonyságának fokozása</a:t>
            </a:r>
          </a:p>
        </p:txBody>
      </p:sp>
      <p:sp>
        <p:nvSpPr>
          <p:cNvPr id="15" name="Szövegdoboz 14"/>
          <p:cNvSpPr txBox="1"/>
          <p:nvPr/>
        </p:nvSpPr>
        <p:spPr>
          <a:xfrm>
            <a:off x="5004048" y="3821017"/>
            <a:ext cx="16375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100" b="1" dirty="0" smtClean="0"/>
              <a:t>ENERGIAFELHASZNÁLÁS</a:t>
            </a:r>
            <a:endParaRPr lang="hu-HU" sz="1100" b="1" dirty="0"/>
          </a:p>
          <a:p>
            <a:pPr algn="ctr"/>
            <a:r>
              <a:rPr lang="hu-HU" sz="1100" b="1" dirty="0"/>
              <a:t>hatékonyságának fokozása</a:t>
            </a:r>
          </a:p>
        </p:txBody>
      </p:sp>
    </p:spTree>
    <p:extLst>
      <p:ext uri="{BB962C8B-B14F-4D97-AF65-F5344CB8AC3E}">
        <p14:creationId xmlns:p14="http://schemas.microsoft.com/office/powerpoint/2010/main" val="2946007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0" y="0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927014" y="4651533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iI</a:t>
            </a:r>
            <a:r>
              <a:rPr lang="hu-HU" sz="2000" b="1" cap="all" dirty="0" smtClean="0">
                <a:solidFill>
                  <a:srgbClr val="006633"/>
                </a:solidFill>
              </a:rPr>
              <a:t>. VÍZJOG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29028671"/>
              </p:ext>
            </p:extLst>
          </p:nvPr>
        </p:nvGraphicFramePr>
        <p:xfrm>
          <a:off x="107504" y="617371"/>
          <a:ext cx="5138190" cy="4034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8" name="Picture 4" descr="KÃ©ptalÃ¡lat a kÃ¶vetkezÅre: ârÃ©tegvÃ­z Ã¡braâ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631" y="699542"/>
            <a:ext cx="384500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7596335" y="4577705"/>
            <a:ext cx="648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/>
              <a:t>Forrás:</a:t>
            </a:r>
            <a:endParaRPr lang="hu-HU" sz="800" dirty="0"/>
          </a:p>
        </p:txBody>
      </p:sp>
    </p:spTree>
    <p:extLst>
      <p:ext uri="{BB962C8B-B14F-4D97-AF65-F5344CB8AC3E}">
        <p14:creationId xmlns:p14="http://schemas.microsoft.com/office/powerpoint/2010/main" val="120864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11053" y="0"/>
            <a:ext cx="4462264" cy="4291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300" b="1" cap="all" dirty="0">
                <a:solidFill>
                  <a:srgbClr val="006633"/>
                </a:solidFill>
              </a:rPr>
              <a:t>Tájékoztatási szolgáltatás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768205892"/>
              </p:ext>
            </p:extLst>
          </p:nvPr>
        </p:nvGraphicFramePr>
        <p:xfrm>
          <a:off x="209667" y="407526"/>
          <a:ext cx="8724666" cy="4186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927014" y="4594020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iI</a:t>
            </a:r>
            <a:r>
              <a:rPr lang="hu-HU" sz="2000" b="1" cap="all" dirty="0" smtClean="0">
                <a:solidFill>
                  <a:srgbClr val="006633"/>
                </a:solidFill>
              </a:rPr>
              <a:t>. VÍZJOG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58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799593" y="4661696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8" t="13227" r="19124" b="11068"/>
          <a:stretch/>
        </p:blipFill>
        <p:spPr bwMode="auto">
          <a:xfrm>
            <a:off x="408131" y="316126"/>
            <a:ext cx="6985861" cy="4818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lyamatábra: Egyesítés 2"/>
          <p:cNvSpPr/>
          <p:nvPr/>
        </p:nvSpPr>
        <p:spPr>
          <a:xfrm>
            <a:off x="7496126" y="1054400"/>
            <a:ext cx="1584176" cy="2434940"/>
          </a:xfrm>
          <a:prstGeom prst="flowChartMerg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12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iI</a:t>
            </a:r>
            <a:r>
              <a:rPr lang="hu-HU" sz="2000" b="1" cap="all" dirty="0" smtClean="0">
                <a:solidFill>
                  <a:srgbClr val="006633"/>
                </a:solidFill>
              </a:rPr>
              <a:t>. VÍZJOG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Tartalom helye 3"/>
          <p:cNvSpPr txBox="1">
            <a:spLocks/>
          </p:cNvSpPr>
          <p:nvPr/>
        </p:nvSpPr>
        <p:spPr>
          <a:xfrm>
            <a:off x="7640142" y="1387815"/>
            <a:ext cx="1296144" cy="77441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u-HU" sz="18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FRISSÍTÉS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sz="18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ALATT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hu-HU" sz="18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Lekerekített téglalap 5"/>
          <p:cNvSpPr/>
          <p:nvPr/>
        </p:nvSpPr>
        <p:spPr>
          <a:xfrm>
            <a:off x="8105576" y="3795886"/>
            <a:ext cx="365275" cy="36004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13" name="Cím 1"/>
          <p:cNvSpPr txBox="1">
            <a:spLocks/>
          </p:cNvSpPr>
          <p:nvPr/>
        </p:nvSpPr>
        <p:spPr>
          <a:xfrm>
            <a:off x="2704" y="-6386"/>
            <a:ext cx="457289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000" b="1" cap="all" dirty="0">
                <a:solidFill>
                  <a:srgbClr val="006633"/>
                </a:solidFill>
              </a:rPr>
              <a:t>Tájékoztatási szolgáltatás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960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799593" y="4661696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iI</a:t>
            </a:r>
            <a:r>
              <a:rPr lang="hu-HU" sz="2000" b="1" cap="all" dirty="0" smtClean="0">
                <a:solidFill>
                  <a:srgbClr val="006633"/>
                </a:solidFill>
              </a:rPr>
              <a:t>. VÍZJOG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Cím 1"/>
          <p:cNvSpPr txBox="1">
            <a:spLocks/>
          </p:cNvSpPr>
          <p:nvPr/>
        </p:nvSpPr>
        <p:spPr>
          <a:xfrm>
            <a:off x="2704" y="-6386"/>
            <a:ext cx="4572894" cy="4291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000" b="1" cap="all" dirty="0">
                <a:solidFill>
                  <a:srgbClr val="006633"/>
                </a:solidFill>
              </a:rPr>
              <a:t>Tájékoztatási szolgáltatás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016972483"/>
              </p:ext>
            </p:extLst>
          </p:nvPr>
        </p:nvGraphicFramePr>
        <p:xfrm>
          <a:off x="169639" y="438828"/>
          <a:ext cx="8928992" cy="3982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82240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5348" y="310500"/>
            <a:ext cx="7826796" cy="533058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2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ILLEGÁLIS KUTAK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0" y="0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8" b="12363"/>
          <a:stretch/>
        </p:blipFill>
        <p:spPr bwMode="auto">
          <a:xfrm>
            <a:off x="1927014" y="4594020"/>
            <a:ext cx="5289972" cy="48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7091684" y="9640"/>
            <a:ext cx="2006947" cy="42918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u-HU" sz="2000" b="1" cap="all" dirty="0" err="1" smtClean="0">
                <a:solidFill>
                  <a:srgbClr val="006633"/>
                </a:solidFill>
              </a:rPr>
              <a:t>iI</a:t>
            </a:r>
            <a:r>
              <a:rPr lang="hu-HU" sz="2000" b="1" cap="all" dirty="0" smtClean="0">
                <a:solidFill>
                  <a:srgbClr val="006633"/>
                </a:solidFill>
              </a:rPr>
              <a:t>. ILLEGÁLIS KUTAK 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Folyamatábra: Egyesítés 8"/>
          <p:cNvSpPr/>
          <p:nvPr/>
        </p:nvSpPr>
        <p:spPr>
          <a:xfrm>
            <a:off x="7506578" y="700688"/>
            <a:ext cx="1592053" cy="2735158"/>
          </a:xfrm>
          <a:prstGeom prst="flowChartMerg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10" name="Lekerekített téglalap 9"/>
          <p:cNvSpPr/>
          <p:nvPr/>
        </p:nvSpPr>
        <p:spPr>
          <a:xfrm>
            <a:off x="8143470" y="3831890"/>
            <a:ext cx="318267" cy="36004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11" name="Tartalom helye 3"/>
          <p:cNvSpPr txBox="1">
            <a:spLocks/>
          </p:cNvSpPr>
          <p:nvPr/>
        </p:nvSpPr>
        <p:spPr>
          <a:xfrm>
            <a:off x="7580084" y="700688"/>
            <a:ext cx="1445040" cy="1944216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u-HU" sz="11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MÓDOSÍTÁS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sz="11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VAN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sz="11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FOLYAMATBAN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sz="1100" dirty="0">
                <a:solidFill>
                  <a:schemeClr val="bg1"/>
                </a:solidFill>
                <a:latin typeface="Trebuchet MS" panose="020B0603020202020204" pitchFamily="34" charset="0"/>
              </a:rPr>
              <a:t>v</a:t>
            </a:r>
            <a:r>
              <a:rPr lang="hu-HU" sz="11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árhatóan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sz="1100" dirty="0">
                <a:solidFill>
                  <a:schemeClr val="bg1"/>
                </a:solidFill>
                <a:latin typeface="Trebuchet MS" panose="020B0603020202020204" pitchFamily="34" charset="0"/>
              </a:rPr>
              <a:t>k</a:t>
            </a:r>
            <a:r>
              <a:rPr lang="hu-HU" sz="11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arácsonyra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sz="1100" dirty="0">
                <a:solidFill>
                  <a:schemeClr val="bg1"/>
                </a:solidFill>
                <a:latin typeface="Trebuchet MS" panose="020B0603020202020204" pitchFamily="34" charset="0"/>
              </a:rPr>
              <a:t>l</a:t>
            </a:r>
            <a:r>
              <a:rPr lang="hu-HU" sz="11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esz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sz="11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hatályos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hu-HU" sz="1100" b="1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u-HU" sz="105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36403452"/>
              </p:ext>
            </p:extLst>
          </p:nvPr>
        </p:nvGraphicFramePr>
        <p:xfrm>
          <a:off x="0" y="770922"/>
          <a:ext cx="815006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8854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5604</TotalTime>
  <Words>1331</Words>
  <Application>Microsoft Office PowerPoint</Application>
  <PresentationFormat>Diavetítés a képernyőre (16:9 oldalarány)</PresentationFormat>
  <Paragraphs>255</Paragraphs>
  <Slides>17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17</vt:i4>
      </vt:variant>
    </vt:vector>
  </HeadingPairs>
  <TitlesOfParts>
    <vt:vector size="19" baseType="lpstr">
      <vt:lpstr>Office-téma</vt:lpstr>
      <vt:lpstr>1_Office-téma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 jön a megye neve</dc:title>
  <dc:creator>Horváth-Nagy Barbara</dc:creator>
  <cp:lastModifiedBy>Sztahura Erzsébet</cp:lastModifiedBy>
  <cp:revision>164</cp:revision>
  <cp:lastPrinted>2018-11-05T14:58:32Z</cp:lastPrinted>
  <dcterms:created xsi:type="dcterms:W3CDTF">2016-11-14T10:52:38Z</dcterms:created>
  <dcterms:modified xsi:type="dcterms:W3CDTF">2018-11-06T08:35:44Z</dcterms:modified>
</cp:coreProperties>
</file>