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7"/>
  </p:notesMasterIdLst>
  <p:sldIdLst>
    <p:sldId id="304" r:id="rId3"/>
    <p:sldId id="407" r:id="rId4"/>
    <p:sldId id="302" r:id="rId5"/>
    <p:sldId id="301" r:id="rId6"/>
    <p:sldId id="341" r:id="rId7"/>
    <p:sldId id="417" r:id="rId8"/>
    <p:sldId id="430" r:id="rId9"/>
    <p:sldId id="431" r:id="rId10"/>
    <p:sldId id="432" r:id="rId11"/>
    <p:sldId id="433" r:id="rId12"/>
    <p:sldId id="435" r:id="rId13"/>
    <p:sldId id="274" r:id="rId14"/>
    <p:sldId id="397" r:id="rId15"/>
    <p:sldId id="436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5FFFE201-44C2-427F-BC95-E44394E988C9}">
          <p14:sldIdLst>
            <p14:sldId id="304"/>
            <p14:sldId id="407"/>
            <p14:sldId id="302"/>
            <p14:sldId id="301"/>
            <p14:sldId id="341"/>
            <p14:sldId id="417"/>
            <p14:sldId id="430"/>
            <p14:sldId id="431"/>
            <p14:sldId id="432"/>
            <p14:sldId id="433"/>
            <p14:sldId id="435"/>
            <p14:sldId id="274"/>
            <p14:sldId id="397"/>
            <p14:sldId id="4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ülöp Csaba" initials="F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25068"/>
    <a:srgbClr val="FCFCFC"/>
    <a:srgbClr val="555464"/>
    <a:srgbClr val="4B4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708" autoAdjust="0"/>
  </p:normalViewPr>
  <p:slideViewPr>
    <p:cSldViewPr>
      <p:cViewPr varScale="1">
        <p:scale>
          <a:sx n="127" d="100"/>
          <a:sy n="127" d="100"/>
        </p:scale>
        <p:origin x="86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BEECD-D40C-44F2-A38D-57137BFCB5D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DA1ADDBC-78E8-44E0-B01E-21BDC00102C4}">
      <dgm:prSet/>
      <dgm:spPr>
        <a:ln>
          <a:noFill/>
        </a:ln>
      </dgm:spPr>
      <dgm:t>
        <a:bodyPr/>
        <a:lstStyle/>
        <a:p>
          <a:r>
            <a:rPr lang="hu-HU" dirty="0"/>
            <a:t>gazdasági társaság </a:t>
          </a:r>
        </a:p>
      </dgm:t>
    </dgm:pt>
    <dgm:pt modelId="{7917E6A3-7E79-438C-98D4-E739617BB634}" type="parTrans" cxnId="{F9D91E19-7732-4FA9-BCFA-BDF8413551A5}">
      <dgm:prSet/>
      <dgm:spPr/>
      <dgm:t>
        <a:bodyPr/>
        <a:lstStyle/>
        <a:p>
          <a:endParaRPr lang="hu-HU"/>
        </a:p>
      </dgm:t>
    </dgm:pt>
    <dgm:pt modelId="{34E8ADFF-C283-4C7D-828A-89C636F92A73}" type="sibTrans" cxnId="{F9D91E19-7732-4FA9-BCFA-BDF8413551A5}">
      <dgm:prSet/>
      <dgm:spPr/>
      <dgm:t>
        <a:bodyPr/>
        <a:lstStyle/>
        <a:p>
          <a:endParaRPr lang="hu-HU"/>
        </a:p>
      </dgm:t>
    </dgm:pt>
    <dgm:pt modelId="{D4AAC624-AA49-402D-BB6C-3242BC0B7AEE}">
      <dgm:prSet/>
      <dgm:spPr>
        <a:ln>
          <a:noFill/>
        </a:ln>
      </dgm:spPr>
      <dgm:t>
        <a:bodyPr/>
        <a:lstStyle/>
        <a:p>
          <a:r>
            <a:rPr lang="hu-HU" dirty="0"/>
            <a:t>közös vállalat </a:t>
          </a:r>
        </a:p>
      </dgm:t>
    </dgm:pt>
    <dgm:pt modelId="{3655E531-2F78-4BF6-872F-FB26B1C6650B}" type="parTrans" cxnId="{0CBB689A-404A-400D-ABBD-6EE71BF8593C}">
      <dgm:prSet/>
      <dgm:spPr/>
      <dgm:t>
        <a:bodyPr/>
        <a:lstStyle/>
        <a:p>
          <a:endParaRPr lang="hu-HU"/>
        </a:p>
      </dgm:t>
    </dgm:pt>
    <dgm:pt modelId="{020BE0F3-89C4-45C5-86CF-6FBF1FA00D0E}" type="sibTrans" cxnId="{0CBB689A-404A-400D-ABBD-6EE71BF8593C}">
      <dgm:prSet/>
      <dgm:spPr/>
      <dgm:t>
        <a:bodyPr/>
        <a:lstStyle/>
        <a:p>
          <a:endParaRPr lang="hu-HU"/>
        </a:p>
      </dgm:t>
    </dgm:pt>
    <dgm:pt modelId="{954AA215-804B-4BAA-A29D-A3270004857D}">
      <dgm:prSet/>
      <dgm:spPr>
        <a:ln>
          <a:noFill/>
        </a:ln>
      </dgm:spPr>
      <dgm:t>
        <a:bodyPr/>
        <a:lstStyle/>
        <a:p>
          <a:r>
            <a:rPr lang="hu-HU" dirty="0"/>
            <a:t>egyéni cég </a:t>
          </a:r>
        </a:p>
      </dgm:t>
    </dgm:pt>
    <dgm:pt modelId="{F66610ED-D1E1-4D5C-BEA0-86623B4357B8}" type="parTrans" cxnId="{1C31FD43-C6F8-4808-A674-7A37CCC9AF67}">
      <dgm:prSet/>
      <dgm:spPr/>
      <dgm:t>
        <a:bodyPr/>
        <a:lstStyle/>
        <a:p>
          <a:endParaRPr lang="hu-HU"/>
        </a:p>
      </dgm:t>
    </dgm:pt>
    <dgm:pt modelId="{9D892CF8-308A-4D93-83A9-FE20AAF396BA}" type="sibTrans" cxnId="{1C31FD43-C6F8-4808-A674-7A37CCC9AF67}">
      <dgm:prSet/>
      <dgm:spPr/>
      <dgm:t>
        <a:bodyPr/>
        <a:lstStyle/>
        <a:p>
          <a:endParaRPr lang="hu-HU"/>
        </a:p>
      </dgm:t>
    </dgm:pt>
    <dgm:pt modelId="{E48C668E-46EC-489B-953F-32FE8E52654C}">
      <dgm:prSet/>
      <dgm:spPr>
        <a:ln>
          <a:noFill/>
        </a:ln>
      </dgm:spPr>
      <dgm:t>
        <a:bodyPr/>
        <a:lstStyle/>
        <a:p>
          <a:r>
            <a:rPr lang="hu-HU" dirty="0"/>
            <a:t>egyesülés</a:t>
          </a:r>
        </a:p>
      </dgm:t>
    </dgm:pt>
    <dgm:pt modelId="{DF764556-CA3A-424A-B26A-1A02C2F0CBDF}" type="parTrans" cxnId="{93DB08F8-DB09-40E7-8C88-F3E3E8BB166D}">
      <dgm:prSet/>
      <dgm:spPr/>
      <dgm:t>
        <a:bodyPr/>
        <a:lstStyle/>
        <a:p>
          <a:endParaRPr lang="hu-HU"/>
        </a:p>
      </dgm:t>
    </dgm:pt>
    <dgm:pt modelId="{D06925F5-5499-47AB-92C1-AC34E028BEEB}" type="sibTrans" cxnId="{93DB08F8-DB09-40E7-8C88-F3E3E8BB166D}">
      <dgm:prSet/>
      <dgm:spPr/>
      <dgm:t>
        <a:bodyPr/>
        <a:lstStyle/>
        <a:p>
          <a:endParaRPr lang="hu-HU"/>
        </a:p>
      </dgm:t>
    </dgm:pt>
    <dgm:pt modelId="{D2E74A1A-8DB3-444D-8C60-0F9C3F442456}">
      <dgm:prSet/>
      <dgm:spPr>
        <a:ln>
          <a:noFill/>
        </a:ln>
      </dgm:spPr>
      <dgm:t>
        <a:bodyPr/>
        <a:lstStyle/>
        <a:p>
          <a:r>
            <a:rPr lang="hu-HU" dirty="0"/>
            <a:t>európai részvény társaság</a:t>
          </a:r>
        </a:p>
      </dgm:t>
    </dgm:pt>
    <dgm:pt modelId="{2E35D8AE-A790-4D1C-8E38-5BAE03C9E3C4}" type="parTrans" cxnId="{AC6A4745-D0D6-4A22-A95E-BD73DE4E0CEB}">
      <dgm:prSet/>
      <dgm:spPr/>
      <dgm:t>
        <a:bodyPr/>
        <a:lstStyle/>
        <a:p>
          <a:endParaRPr lang="hu-HU"/>
        </a:p>
      </dgm:t>
    </dgm:pt>
    <dgm:pt modelId="{5896B40C-8738-4DC6-9508-7437F808650C}" type="sibTrans" cxnId="{AC6A4745-D0D6-4A22-A95E-BD73DE4E0CEB}">
      <dgm:prSet/>
      <dgm:spPr/>
      <dgm:t>
        <a:bodyPr/>
        <a:lstStyle/>
        <a:p>
          <a:endParaRPr lang="hu-HU"/>
        </a:p>
      </dgm:t>
    </dgm:pt>
    <dgm:pt modelId="{4020CB97-4C80-41A2-9D5D-5299BDBEF72E}">
      <dgm:prSet/>
      <dgm:spPr>
        <a:ln>
          <a:noFill/>
        </a:ln>
      </dgm:spPr>
      <dgm:t>
        <a:bodyPr/>
        <a:lstStyle/>
        <a:p>
          <a:r>
            <a:rPr lang="hu-HU" dirty="0"/>
            <a:t>európai gazdasági egyesülés</a:t>
          </a:r>
        </a:p>
      </dgm:t>
    </dgm:pt>
    <dgm:pt modelId="{CE1B8898-9BC5-455F-BEEB-E51C8762C96A}" type="parTrans" cxnId="{0664018D-07D4-4E98-A460-5F22FFAE3001}">
      <dgm:prSet/>
      <dgm:spPr/>
      <dgm:t>
        <a:bodyPr/>
        <a:lstStyle/>
        <a:p>
          <a:endParaRPr lang="hu-HU"/>
        </a:p>
      </dgm:t>
    </dgm:pt>
    <dgm:pt modelId="{64E0995C-2B84-4331-B084-93977093518C}" type="sibTrans" cxnId="{0664018D-07D4-4E98-A460-5F22FFAE3001}">
      <dgm:prSet/>
      <dgm:spPr/>
      <dgm:t>
        <a:bodyPr/>
        <a:lstStyle/>
        <a:p>
          <a:endParaRPr lang="hu-HU"/>
        </a:p>
      </dgm:t>
    </dgm:pt>
    <dgm:pt modelId="{A6CF3696-BCAA-44B6-9758-AA3B2F4429E2}">
      <dgm:prSet/>
      <dgm:spPr>
        <a:ln>
          <a:noFill/>
        </a:ln>
      </dgm:spPr>
      <dgm:t>
        <a:bodyPr/>
        <a:lstStyle/>
        <a:p>
          <a:r>
            <a:rPr lang="hu-HU" dirty="0"/>
            <a:t>európai szövetkezet</a:t>
          </a:r>
        </a:p>
      </dgm:t>
    </dgm:pt>
    <dgm:pt modelId="{947C5E30-EFA6-43BA-9C9C-6FFFD5FFCCEA}" type="parTrans" cxnId="{DF6A89C5-9759-4FED-8060-08A5E0866F9B}">
      <dgm:prSet/>
      <dgm:spPr/>
      <dgm:t>
        <a:bodyPr/>
        <a:lstStyle/>
        <a:p>
          <a:endParaRPr lang="hu-HU"/>
        </a:p>
      </dgm:t>
    </dgm:pt>
    <dgm:pt modelId="{00867272-A68A-4041-BBC9-37F890A3CDC2}" type="sibTrans" cxnId="{DF6A89C5-9759-4FED-8060-08A5E0866F9B}">
      <dgm:prSet/>
      <dgm:spPr/>
      <dgm:t>
        <a:bodyPr/>
        <a:lstStyle/>
        <a:p>
          <a:endParaRPr lang="hu-HU"/>
        </a:p>
      </dgm:t>
    </dgm:pt>
    <dgm:pt modelId="{48F16607-C7C3-44F8-BDBC-C725AAE18F27}">
      <dgm:prSet/>
      <dgm:spPr>
        <a:ln>
          <a:noFill/>
        </a:ln>
      </dgm:spPr>
      <dgm:t>
        <a:bodyPr/>
        <a:lstStyle/>
        <a:p>
          <a:r>
            <a:rPr lang="hu-HU" dirty="0"/>
            <a:t>vízgazdálkodási társulat</a:t>
          </a:r>
        </a:p>
      </dgm:t>
    </dgm:pt>
    <dgm:pt modelId="{8940376B-C736-4574-9199-2F8609B81B40}" type="parTrans" cxnId="{47085BC7-D14F-4FEA-847B-AB14D4389E9A}">
      <dgm:prSet/>
      <dgm:spPr/>
      <dgm:t>
        <a:bodyPr/>
        <a:lstStyle/>
        <a:p>
          <a:endParaRPr lang="hu-HU"/>
        </a:p>
      </dgm:t>
    </dgm:pt>
    <dgm:pt modelId="{11B4EAE2-FD7D-4420-B992-760AA150200D}" type="sibTrans" cxnId="{47085BC7-D14F-4FEA-847B-AB14D4389E9A}">
      <dgm:prSet/>
      <dgm:spPr/>
      <dgm:t>
        <a:bodyPr/>
        <a:lstStyle/>
        <a:p>
          <a:endParaRPr lang="hu-HU"/>
        </a:p>
      </dgm:t>
    </dgm:pt>
    <dgm:pt modelId="{10B89F3E-36FF-42AC-9612-BD7434B88F8E}">
      <dgm:prSet/>
      <dgm:spPr>
        <a:ln>
          <a:noFill/>
        </a:ln>
      </dgm:spPr>
      <dgm:t>
        <a:bodyPr/>
        <a:lstStyle/>
        <a:p>
          <a:r>
            <a:rPr lang="hu-HU" dirty="0"/>
            <a:t>erdő-birtokossági társulat</a:t>
          </a:r>
        </a:p>
      </dgm:t>
    </dgm:pt>
    <dgm:pt modelId="{34DA13BE-290F-4543-89D6-3258B7C38870}" type="parTrans" cxnId="{CF1B8F52-E986-4013-BAB6-C0A686F43443}">
      <dgm:prSet/>
      <dgm:spPr/>
      <dgm:t>
        <a:bodyPr/>
        <a:lstStyle/>
        <a:p>
          <a:endParaRPr lang="hu-HU"/>
        </a:p>
      </dgm:t>
    </dgm:pt>
    <dgm:pt modelId="{AFF709A9-F9A5-4C16-8B9F-12A25C65B86D}" type="sibTrans" cxnId="{CF1B8F52-E986-4013-BAB6-C0A686F43443}">
      <dgm:prSet/>
      <dgm:spPr/>
      <dgm:t>
        <a:bodyPr/>
        <a:lstStyle/>
        <a:p>
          <a:endParaRPr lang="hu-HU"/>
        </a:p>
      </dgm:t>
    </dgm:pt>
    <dgm:pt modelId="{151E3DF7-A980-41C9-90ED-32633F3F0B57}">
      <dgm:prSet/>
      <dgm:spPr>
        <a:ln>
          <a:noFill/>
        </a:ln>
      </dgm:spPr>
      <dgm:t>
        <a:bodyPr/>
        <a:lstStyle/>
        <a:p>
          <a:r>
            <a:rPr lang="hu-HU" dirty="0"/>
            <a:t>állami vállalat</a:t>
          </a:r>
        </a:p>
      </dgm:t>
    </dgm:pt>
    <dgm:pt modelId="{BE669468-FE95-4F80-AB69-7A4F5E9D123D}" type="parTrans" cxnId="{3332BACB-DB17-4F7B-AD1A-650D5A6726A2}">
      <dgm:prSet/>
      <dgm:spPr/>
      <dgm:t>
        <a:bodyPr/>
        <a:lstStyle/>
        <a:p>
          <a:endParaRPr lang="hu-HU"/>
        </a:p>
      </dgm:t>
    </dgm:pt>
    <dgm:pt modelId="{A13D30C8-8522-4E3A-9833-33E499B01265}" type="sibTrans" cxnId="{3332BACB-DB17-4F7B-AD1A-650D5A6726A2}">
      <dgm:prSet/>
      <dgm:spPr/>
      <dgm:t>
        <a:bodyPr/>
        <a:lstStyle/>
        <a:p>
          <a:endParaRPr lang="hu-HU"/>
        </a:p>
      </dgm:t>
    </dgm:pt>
    <dgm:pt modelId="{F7E9679C-D727-43CD-A52C-64C53C64F60F}">
      <dgm:prSet/>
      <dgm:spPr>
        <a:ln>
          <a:noFill/>
        </a:ln>
      </dgm:spPr>
      <dgm:t>
        <a:bodyPr/>
        <a:lstStyle/>
        <a:p>
          <a:r>
            <a:rPr lang="hu-HU" dirty="0"/>
            <a:t>egyes jogi személyek vállalata </a:t>
          </a:r>
        </a:p>
      </dgm:t>
    </dgm:pt>
    <dgm:pt modelId="{16EA0AB7-50DA-4D19-B8ED-F60214C82BA5}" type="parTrans" cxnId="{619BE652-F4F0-4983-B55B-4D539B9A9D37}">
      <dgm:prSet/>
      <dgm:spPr/>
      <dgm:t>
        <a:bodyPr/>
        <a:lstStyle/>
        <a:p>
          <a:endParaRPr lang="hu-HU"/>
        </a:p>
      </dgm:t>
    </dgm:pt>
    <dgm:pt modelId="{503EBFB6-6D09-48A0-A1EE-C274A1F8DA36}" type="sibTrans" cxnId="{619BE652-F4F0-4983-B55B-4D539B9A9D37}">
      <dgm:prSet/>
      <dgm:spPr/>
      <dgm:t>
        <a:bodyPr/>
        <a:lstStyle/>
        <a:p>
          <a:endParaRPr lang="hu-HU"/>
        </a:p>
      </dgm:t>
    </dgm:pt>
    <dgm:pt modelId="{FA19C1C2-ABB9-430D-A717-144189174C38}">
      <dgm:prSet/>
      <dgm:spPr>
        <a:ln>
          <a:noFill/>
        </a:ln>
      </dgm:spPr>
      <dgm:t>
        <a:bodyPr/>
        <a:lstStyle/>
        <a:p>
          <a:r>
            <a:rPr lang="hu-HU" dirty="0"/>
            <a:t>külföldi sz.helyű vállalat </a:t>
          </a:r>
          <a:r>
            <a:rPr lang="hu-HU" dirty="0" err="1"/>
            <a:t>mo</a:t>
          </a:r>
          <a:r>
            <a:rPr lang="hu-HU" dirty="0"/>
            <a:t>.-i fióktelepe</a:t>
          </a:r>
        </a:p>
      </dgm:t>
    </dgm:pt>
    <dgm:pt modelId="{1A6DEAC7-7069-4595-8602-B93B81972913}" type="parTrans" cxnId="{4E6D3D31-5883-44B9-BD54-43258CF3B3AF}">
      <dgm:prSet/>
      <dgm:spPr/>
      <dgm:t>
        <a:bodyPr/>
        <a:lstStyle/>
        <a:p>
          <a:endParaRPr lang="hu-HU"/>
        </a:p>
      </dgm:t>
    </dgm:pt>
    <dgm:pt modelId="{1CB1296F-6C63-4CC2-891B-CCD891C257A4}" type="sibTrans" cxnId="{4E6D3D31-5883-44B9-BD54-43258CF3B3AF}">
      <dgm:prSet/>
      <dgm:spPr/>
      <dgm:t>
        <a:bodyPr/>
        <a:lstStyle/>
        <a:p>
          <a:endParaRPr lang="hu-HU"/>
        </a:p>
      </dgm:t>
    </dgm:pt>
    <dgm:pt modelId="{8CCE0239-4EE0-4863-B4C9-C8F4F556BBD4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hu-HU" dirty="0"/>
            <a:t>ügyvédi iroda</a:t>
          </a:r>
        </a:p>
      </dgm:t>
    </dgm:pt>
    <dgm:pt modelId="{91B203A0-E9A7-4E07-AB3E-8688D46DCB2D}" type="parTrans" cxnId="{A1A2BFA2-1BB3-40F6-9B8E-BF3D0F078693}">
      <dgm:prSet/>
      <dgm:spPr/>
      <dgm:t>
        <a:bodyPr/>
        <a:lstStyle/>
        <a:p>
          <a:endParaRPr lang="hu-HU"/>
        </a:p>
      </dgm:t>
    </dgm:pt>
    <dgm:pt modelId="{A78A73E4-DEAA-4411-A385-43B24A0F08D2}" type="sibTrans" cxnId="{A1A2BFA2-1BB3-40F6-9B8E-BF3D0F078693}">
      <dgm:prSet/>
      <dgm:spPr/>
      <dgm:t>
        <a:bodyPr/>
        <a:lstStyle/>
        <a:p>
          <a:endParaRPr lang="hu-HU"/>
        </a:p>
      </dgm:t>
    </dgm:pt>
    <dgm:pt modelId="{2DE1C80A-8BB1-4ADC-919A-F3E1285A1E4C}">
      <dgm:prSet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önkéntes kölcsönös </a:t>
          </a:r>
          <a:r>
            <a:rPr lang="hu-HU" dirty="0" err="1"/>
            <a:t>bizt</a:t>
          </a:r>
          <a:r>
            <a:rPr lang="hu-HU" dirty="0"/>
            <a:t>. pénztár</a:t>
          </a:r>
        </a:p>
      </dgm:t>
    </dgm:pt>
    <dgm:pt modelId="{78D9C332-E833-4A91-8481-C737E47AA62E}" type="sibTrans" cxnId="{81C51815-A2E6-4770-8C27-0324BE53C489}">
      <dgm:prSet/>
      <dgm:spPr/>
      <dgm:t>
        <a:bodyPr/>
        <a:lstStyle/>
        <a:p>
          <a:endParaRPr lang="hu-HU"/>
        </a:p>
      </dgm:t>
    </dgm:pt>
    <dgm:pt modelId="{12C337F1-DCAB-4624-9A15-287C594988D6}" type="parTrans" cxnId="{81C51815-A2E6-4770-8C27-0324BE53C489}">
      <dgm:prSet/>
      <dgm:spPr/>
      <dgm:t>
        <a:bodyPr/>
        <a:lstStyle/>
        <a:p>
          <a:endParaRPr lang="hu-HU"/>
        </a:p>
      </dgm:t>
    </dgm:pt>
    <dgm:pt modelId="{23B9F0BC-C2FE-4132-BD26-C026E6C8F610}">
      <dgm:prSet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alapítvány</a:t>
          </a:r>
        </a:p>
      </dgm:t>
    </dgm:pt>
    <dgm:pt modelId="{B5CE4337-2CFD-4F72-A0EB-24847BE7539D}" type="sibTrans" cxnId="{8F649DF6-D19A-435D-BAC8-59958A1C0B9E}">
      <dgm:prSet/>
      <dgm:spPr/>
      <dgm:t>
        <a:bodyPr/>
        <a:lstStyle/>
        <a:p>
          <a:endParaRPr lang="hu-HU"/>
        </a:p>
      </dgm:t>
    </dgm:pt>
    <dgm:pt modelId="{C8597F9E-FD75-45C7-A3D3-6D10094B89A1}" type="parTrans" cxnId="{8F649DF6-D19A-435D-BAC8-59958A1C0B9E}">
      <dgm:prSet/>
      <dgm:spPr/>
      <dgm:t>
        <a:bodyPr/>
        <a:lstStyle/>
        <a:p>
          <a:endParaRPr lang="hu-HU"/>
        </a:p>
      </dgm:t>
    </dgm:pt>
    <dgm:pt modelId="{EB05D2A7-78A2-4F72-ADE8-8947B29E3CC5}">
      <dgm:prSet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egyesület</a:t>
          </a:r>
        </a:p>
      </dgm:t>
    </dgm:pt>
    <dgm:pt modelId="{A528AF50-EBFF-4A58-A06C-5D9311A1AD14}" type="sibTrans" cxnId="{E9BC4807-94F3-4399-81D6-1B352C558C01}">
      <dgm:prSet/>
      <dgm:spPr/>
      <dgm:t>
        <a:bodyPr/>
        <a:lstStyle/>
        <a:p>
          <a:endParaRPr lang="hu-HU"/>
        </a:p>
      </dgm:t>
    </dgm:pt>
    <dgm:pt modelId="{CB71B121-7A9F-4769-AE26-FA23D7F06C52}" type="parTrans" cxnId="{E9BC4807-94F3-4399-81D6-1B352C558C01}">
      <dgm:prSet/>
      <dgm:spPr/>
      <dgm:t>
        <a:bodyPr/>
        <a:lstStyle/>
        <a:p>
          <a:endParaRPr lang="hu-HU"/>
        </a:p>
      </dgm:t>
    </dgm:pt>
    <dgm:pt modelId="{4FB0791D-8BB5-4975-AA54-8A89F288B3E7}">
      <dgm:prSet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magánnyugdíj-pénztár</a:t>
          </a:r>
        </a:p>
      </dgm:t>
    </dgm:pt>
    <dgm:pt modelId="{554F0638-1097-4FA2-A69A-8A3FBC4106D6}" type="sibTrans" cxnId="{806A1EB2-C96A-4AD7-BB47-1C49462242BD}">
      <dgm:prSet/>
      <dgm:spPr/>
      <dgm:t>
        <a:bodyPr/>
        <a:lstStyle/>
        <a:p>
          <a:endParaRPr lang="hu-HU"/>
        </a:p>
      </dgm:t>
    </dgm:pt>
    <dgm:pt modelId="{F1B10216-ABA6-490B-B3C7-F1D45640540F}" type="parTrans" cxnId="{806A1EB2-C96A-4AD7-BB47-1C49462242BD}">
      <dgm:prSet/>
      <dgm:spPr/>
      <dgm:t>
        <a:bodyPr/>
        <a:lstStyle/>
        <a:p>
          <a:endParaRPr lang="hu-HU"/>
        </a:p>
      </dgm:t>
    </dgm:pt>
    <dgm:pt modelId="{F1165C69-416E-41B7-A9FB-056704E8C02C}">
      <dgm:prSet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szövetkezet</a:t>
          </a:r>
        </a:p>
      </dgm:t>
    </dgm:pt>
    <dgm:pt modelId="{C35E154C-2CD9-43B6-B1DD-0779D1E3EBDB}" type="sibTrans" cxnId="{7639996E-4697-425D-B398-5AF586C87CF0}">
      <dgm:prSet/>
      <dgm:spPr/>
      <dgm:t>
        <a:bodyPr/>
        <a:lstStyle/>
        <a:p>
          <a:endParaRPr lang="hu-HU"/>
        </a:p>
      </dgm:t>
    </dgm:pt>
    <dgm:pt modelId="{E71B90A3-DD96-496B-9CF3-2934D66852CD}" type="parTrans" cxnId="{7639996E-4697-425D-B398-5AF586C87CF0}">
      <dgm:prSet/>
      <dgm:spPr/>
      <dgm:t>
        <a:bodyPr/>
        <a:lstStyle/>
        <a:p>
          <a:endParaRPr lang="hu-HU"/>
        </a:p>
      </dgm:t>
    </dgm:pt>
    <dgm:pt modelId="{29E827E8-E22E-473C-A8AA-E2220F62184D}">
      <dgm:prSet/>
      <dgm:spPr>
        <a:solidFill>
          <a:schemeClr val="accent2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egyéb állami gazdálkodó szerv</a:t>
          </a:r>
        </a:p>
      </dgm:t>
    </dgm:pt>
    <dgm:pt modelId="{A47024DD-4B6A-432C-8527-3504722BF883}" type="parTrans" cxnId="{1217CEE7-8391-4537-928C-6E8BAD782547}">
      <dgm:prSet/>
      <dgm:spPr/>
      <dgm:t>
        <a:bodyPr/>
        <a:lstStyle/>
        <a:p>
          <a:endParaRPr lang="hu-HU"/>
        </a:p>
      </dgm:t>
    </dgm:pt>
    <dgm:pt modelId="{23298691-4F57-4A1F-9BFB-C8E935E69FED}" type="sibTrans" cxnId="{1217CEE7-8391-4537-928C-6E8BAD782547}">
      <dgm:prSet/>
      <dgm:spPr/>
      <dgm:t>
        <a:bodyPr/>
        <a:lstStyle/>
        <a:p>
          <a:endParaRPr lang="hu-HU"/>
        </a:p>
      </dgm:t>
    </dgm:pt>
    <dgm:pt modelId="{CDB2AF68-08D5-4E07-9BFC-24E707B029C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hu-HU" dirty="0"/>
            <a:t>szabadalmi ügyvivői iroda</a:t>
          </a:r>
        </a:p>
      </dgm:t>
    </dgm:pt>
    <dgm:pt modelId="{A312EBAC-1179-4DF5-9899-C8AA0B61CD36}" type="sibTrans" cxnId="{1B395AF0-D67B-4BCA-8A0F-5416049E4BF9}">
      <dgm:prSet/>
      <dgm:spPr/>
      <dgm:t>
        <a:bodyPr/>
        <a:lstStyle/>
        <a:p>
          <a:endParaRPr lang="hu-HU"/>
        </a:p>
      </dgm:t>
    </dgm:pt>
    <dgm:pt modelId="{ED4BDBD2-8F02-4DF7-BC42-A54436B3D07D}" type="parTrans" cxnId="{1B395AF0-D67B-4BCA-8A0F-5416049E4BF9}">
      <dgm:prSet/>
      <dgm:spPr/>
      <dgm:t>
        <a:bodyPr/>
        <a:lstStyle/>
        <a:p>
          <a:endParaRPr lang="hu-HU"/>
        </a:p>
      </dgm:t>
    </dgm:pt>
    <dgm:pt modelId="{17D767E6-FBEF-43F1-8480-91C2127D73DD}">
      <dgm:prSet/>
      <dgm:spPr>
        <a:solidFill>
          <a:schemeClr val="accent2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európai területi társulás</a:t>
          </a:r>
        </a:p>
      </dgm:t>
    </dgm:pt>
    <dgm:pt modelId="{AEA5BC42-693B-4105-B149-9A944C6098BC}" type="parTrans" cxnId="{BB180607-F419-4C73-A8FF-EFD9D244B2AF}">
      <dgm:prSet/>
      <dgm:spPr/>
      <dgm:t>
        <a:bodyPr/>
        <a:lstStyle/>
        <a:p>
          <a:endParaRPr lang="hu-HU"/>
        </a:p>
      </dgm:t>
    </dgm:pt>
    <dgm:pt modelId="{3EBEEE32-F1A6-41A7-BA58-31F834157E29}" type="sibTrans" cxnId="{BB180607-F419-4C73-A8FF-EFD9D244B2AF}">
      <dgm:prSet/>
      <dgm:spPr/>
      <dgm:t>
        <a:bodyPr/>
        <a:lstStyle/>
        <a:p>
          <a:endParaRPr lang="hu-HU"/>
        </a:p>
      </dgm:t>
    </dgm:pt>
    <dgm:pt modelId="{3D36E9FB-B1CC-4C08-AB53-54232C69ABF7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hu-HU" dirty="0"/>
            <a:t>egyéni szabadalmi ügyvivő*</a:t>
          </a:r>
        </a:p>
      </dgm:t>
    </dgm:pt>
    <dgm:pt modelId="{F290DF15-A5A8-439F-8CEF-3C5EC6EDC529}" type="parTrans" cxnId="{E8C6B1F6-F3C5-414A-B75D-531F33C48707}">
      <dgm:prSet/>
      <dgm:spPr/>
      <dgm:t>
        <a:bodyPr/>
        <a:lstStyle/>
        <a:p>
          <a:endParaRPr lang="hu-HU"/>
        </a:p>
      </dgm:t>
    </dgm:pt>
    <dgm:pt modelId="{FF5547BF-42EE-49D0-A772-EB4926ED4E63}" type="sibTrans" cxnId="{E8C6B1F6-F3C5-414A-B75D-531F33C48707}">
      <dgm:prSet/>
      <dgm:spPr/>
      <dgm:t>
        <a:bodyPr/>
        <a:lstStyle/>
        <a:p>
          <a:endParaRPr lang="hu-HU"/>
        </a:p>
      </dgm:t>
    </dgm:pt>
    <dgm:pt modelId="{10C32CEC-1C3D-47B6-A590-4381D26F6B46}">
      <dgm:prSet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r>
            <a:rPr lang="hu-HU" dirty="0"/>
            <a:t>európai közösségi jogász*</a:t>
          </a:r>
        </a:p>
      </dgm:t>
    </dgm:pt>
    <dgm:pt modelId="{B0D15CEB-EC6F-4116-8A4F-014A7BB9D1FF}" type="parTrans" cxnId="{1C761D86-2B5B-4CE2-A297-BD559801242D}">
      <dgm:prSet/>
      <dgm:spPr/>
      <dgm:t>
        <a:bodyPr/>
        <a:lstStyle/>
        <a:p>
          <a:endParaRPr lang="hu-HU"/>
        </a:p>
      </dgm:t>
    </dgm:pt>
    <dgm:pt modelId="{13443FEF-D33E-4EEA-B41B-0B9D7B5D1620}" type="sibTrans" cxnId="{1C761D86-2B5B-4CE2-A297-BD559801242D}">
      <dgm:prSet/>
      <dgm:spPr/>
      <dgm:t>
        <a:bodyPr/>
        <a:lstStyle/>
        <a:p>
          <a:endParaRPr lang="hu-HU"/>
        </a:p>
      </dgm:t>
    </dgm:pt>
    <dgm:pt modelId="{74638662-A4A2-47E9-9149-BA1865FC1B4C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hu-HU" dirty="0"/>
            <a:t>egyéni ügyvéd*</a:t>
          </a:r>
        </a:p>
      </dgm:t>
    </dgm:pt>
    <dgm:pt modelId="{C8893662-62EC-46DE-AF30-8F27F304B189}" type="parTrans" cxnId="{0264E494-103C-42CB-AC3F-06F1C61B0440}">
      <dgm:prSet/>
      <dgm:spPr/>
      <dgm:t>
        <a:bodyPr/>
        <a:lstStyle/>
        <a:p>
          <a:endParaRPr lang="hu-HU"/>
        </a:p>
      </dgm:t>
    </dgm:pt>
    <dgm:pt modelId="{F8F59D46-8791-45A7-B83E-59A333CC8FE7}" type="sibTrans" cxnId="{0264E494-103C-42CB-AC3F-06F1C61B0440}">
      <dgm:prSet/>
      <dgm:spPr/>
      <dgm:t>
        <a:bodyPr/>
        <a:lstStyle/>
        <a:p>
          <a:endParaRPr lang="hu-HU"/>
        </a:p>
      </dgm:t>
    </dgm:pt>
    <dgm:pt modelId="{276B56CA-F461-4186-B252-0BD2C4AABE2B}">
      <dgm:prSet/>
      <dgm:spPr>
        <a:ln>
          <a:noFill/>
        </a:ln>
      </dgm:spPr>
      <dgm:t>
        <a:bodyPr/>
        <a:lstStyle/>
        <a:p>
          <a:r>
            <a:rPr lang="hu-HU" dirty="0"/>
            <a:t>lakás-szövetkezet*</a:t>
          </a:r>
        </a:p>
      </dgm:t>
    </dgm:pt>
    <dgm:pt modelId="{9FB3AB3D-B253-4965-8D36-D071103AF19A}" type="parTrans" cxnId="{CF220C68-12B2-423E-9AB0-454E54B8A98E}">
      <dgm:prSet/>
      <dgm:spPr/>
      <dgm:t>
        <a:bodyPr/>
        <a:lstStyle/>
        <a:p>
          <a:endParaRPr lang="hu-HU"/>
        </a:p>
      </dgm:t>
    </dgm:pt>
    <dgm:pt modelId="{1E01ACC0-6424-4762-8E56-4765FCAF7840}" type="sibTrans" cxnId="{CF220C68-12B2-423E-9AB0-454E54B8A98E}">
      <dgm:prSet/>
      <dgm:spPr/>
      <dgm:t>
        <a:bodyPr/>
        <a:lstStyle/>
        <a:p>
          <a:endParaRPr lang="hu-HU"/>
        </a:p>
      </dgm:t>
    </dgm:pt>
    <dgm:pt modelId="{C3A7B0B6-8D30-4FAE-9EB7-6A37284EAC35}" type="pres">
      <dgm:prSet presAssocID="{ACCBEECD-D40C-44F2-A38D-57137BFCB5D0}" presName="diagram" presStyleCnt="0">
        <dgm:presLayoutVars>
          <dgm:dir/>
          <dgm:resizeHandles val="exact"/>
        </dgm:presLayoutVars>
      </dgm:prSet>
      <dgm:spPr/>
    </dgm:pt>
    <dgm:pt modelId="{ED7A8396-F77E-4642-A1A5-C8E6F7E50B08}" type="pres">
      <dgm:prSet presAssocID="{F1165C69-416E-41B7-A9FB-056704E8C02C}" presName="node" presStyleLbl="node1" presStyleIdx="0" presStyleCnt="25">
        <dgm:presLayoutVars>
          <dgm:bulletEnabled val="1"/>
        </dgm:presLayoutVars>
      </dgm:prSet>
      <dgm:spPr/>
    </dgm:pt>
    <dgm:pt modelId="{440D4D4D-8FEE-4F2D-8948-326A2BF85014}" type="pres">
      <dgm:prSet presAssocID="{C35E154C-2CD9-43B6-B1DD-0779D1E3EBDB}" presName="sibTrans" presStyleCnt="0"/>
      <dgm:spPr/>
    </dgm:pt>
    <dgm:pt modelId="{74DD5EC2-1D6A-43D5-A63F-F8DF78BA4518}" type="pres">
      <dgm:prSet presAssocID="{4FB0791D-8BB5-4975-AA54-8A89F288B3E7}" presName="node" presStyleLbl="node1" presStyleIdx="1" presStyleCnt="25">
        <dgm:presLayoutVars>
          <dgm:bulletEnabled val="1"/>
        </dgm:presLayoutVars>
      </dgm:prSet>
      <dgm:spPr/>
    </dgm:pt>
    <dgm:pt modelId="{0D9AEC14-6761-46F2-83A3-A10456F1A001}" type="pres">
      <dgm:prSet presAssocID="{554F0638-1097-4FA2-A69A-8A3FBC4106D6}" presName="sibTrans" presStyleCnt="0"/>
      <dgm:spPr/>
    </dgm:pt>
    <dgm:pt modelId="{9B4B77D5-7F7E-4056-9473-FC8B633E959B}" type="pres">
      <dgm:prSet presAssocID="{EB05D2A7-78A2-4F72-ADE8-8947B29E3CC5}" presName="node" presStyleLbl="node1" presStyleIdx="2" presStyleCnt="25">
        <dgm:presLayoutVars>
          <dgm:bulletEnabled val="1"/>
        </dgm:presLayoutVars>
      </dgm:prSet>
      <dgm:spPr/>
    </dgm:pt>
    <dgm:pt modelId="{3F5A1D3A-6260-465C-B170-63B499F65E7F}" type="pres">
      <dgm:prSet presAssocID="{A528AF50-EBFF-4A58-A06C-5D9311A1AD14}" presName="sibTrans" presStyleCnt="0"/>
      <dgm:spPr/>
    </dgm:pt>
    <dgm:pt modelId="{68CE3A07-1EC4-4682-8191-A5FF35DAEAFD}" type="pres">
      <dgm:prSet presAssocID="{23B9F0BC-C2FE-4132-BD26-C026E6C8F610}" presName="node" presStyleLbl="node1" presStyleIdx="3" presStyleCnt="25">
        <dgm:presLayoutVars>
          <dgm:bulletEnabled val="1"/>
        </dgm:presLayoutVars>
      </dgm:prSet>
      <dgm:spPr/>
    </dgm:pt>
    <dgm:pt modelId="{634ABCBD-9FAD-42D0-8456-CB70003119E8}" type="pres">
      <dgm:prSet presAssocID="{B5CE4337-2CFD-4F72-A0EB-24847BE7539D}" presName="sibTrans" presStyleCnt="0"/>
      <dgm:spPr/>
    </dgm:pt>
    <dgm:pt modelId="{72BE6C48-C027-40C9-BBAB-7D6A696B81C3}" type="pres">
      <dgm:prSet presAssocID="{2DE1C80A-8BB1-4ADC-919A-F3E1285A1E4C}" presName="node" presStyleLbl="node1" presStyleIdx="4" presStyleCnt="25">
        <dgm:presLayoutVars>
          <dgm:bulletEnabled val="1"/>
        </dgm:presLayoutVars>
      </dgm:prSet>
      <dgm:spPr/>
    </dgm:pt>
    <dgm:pt modelId="{E03C142E-2032-43D8-81CC-F6C4FE1F1229}" type="pres">
      <dgm:prSet presAssocID="{78D9C332-E833-4A91-8481-C737E47AA62E}" presName="sibTrans" presStyleCnt="0"/>
      <dgm:spPr/>
    </dgm:pt>
    <dgm:pt modelId="{0366E39E-0BB3-422E-9671-ED9DCFDF7D17}" type="pres">
      <dgm:prSet presAssocID="{DA1ADDBC-78E8-44E0-B01E-21BDC00102C4}" presName="node" presStyleLbl="node1" presStyleIdx="5" presStyleCnt="25">
        <dgm:presLayoutVars>
          <dgm:bulletEnabled val="1"/>
        </dgm:presLayoutVars>
      </dgm:prSet>
      <dgm:spPr/>
    </dgm:pt>
    <dgm:pt modelId="{AD36E2A6-23EA-4F8D-83C5-0A1CA408CFB5}" type="pres">
      <dgm:prSet presAssocID="{34E8ADFF-C283-4C7D-828A-89C636F92A73}" presName="sibTrans" presStyleCnt="0"/>
      <dgm:spPr/>
    </dgm:pt>
    <dgm:pt modelId="{C45B4F3D-75E4-42B5-9ED3-FA51439FD96D}" type="pres">
      <dgm:prSet presAssocID="{D4AAC624-AA49-402D-BB6C-3242BC0B7AEE}" presName="node" presStyleLbl="node1" presStyleIdx="6" presStyleCnt="25">
        <dgm:presLayoutVars>
          <dgm:bulletEnabled val="1"/>
        </dgm:presLayoutVars>
      </dgm:prSet>
      <dgm:spPr/>
    </dgm:pt>
    <dgm:pt modelId="{D84FC835-BE69-4A5F-AEA3-3A36086E59AD}" type="pres">
      <dgm:prSet presAssocID="{020BE0F3-89C4-45C5-86CF-6FBF1FA00D0E}" presName="sibTrans" presStyleCnt="0"/>
      <dgm:spPr/>
    </dgm:pt>
    <dgm:pt modelId="{DB25425D-E977-46AB-B684-7C9E35A1C8A3}" type="pres">
      <dgm:prSet presAssocID="{954AA215-804B-4BAA-A29D-A3270004857D}" presName="node" presStyleLbl="node1" presStyleIdx="7" presStyleCnt="25">
        <dgm:presLayoutVars>
          <dgm:bulletEnabled val="1"/>
        </dgm:presLayoutVars>
      </dgm:prSet>
      <dgm:spPr/>
    </dgm:pt>
    <dgm:pt modelId="{ADA2D11E-8EE5-4D57-A054-B05CCE5C3E3F}" type="pres">
      <dgm:prSet presAssocID="{9D892CF8-308A-4D93-83A9-FE20AAF396BA}" presName="sibTrans" presStyleCnt="0"/>
      <dgm:spPr/>
    </dgm:pt>
    <dgm:pt modelId="{ADD8AA08-A8A7-4FA0-B1A7-AE95026F98B6}" type="pres">
      <dgm:prSet presAssocID="{E48C668E-46EC-489B-953F-32FE8E52654C}" presName="node" presStyleLbl="node1" presStyleIdx="8" presStyleCnt="25">
        <dgm:presLayoutVars>
          <dgm:bulletEnabled val="1"/>
        </dgm:presLayoutVars>
      </dgm:prSet>
      <dgm:spPr/>
    </dgm:pt>
    <dgm:pt modelId="{2FAC7321-C1F1-4738-9622-F3C0197ED782}" type="pres">
      <dgm:prSet presAssocID="{D06925F5-5499-47AB-92C1-AC34E028BEEB}" presName="sibTrans" presStyleCnt="0"/>
      <dgm:spPr/>
    </dgm:pt>
    <dgm:pt modelId="{BD49DE68-6BA6-4E2F-80A1-914A9DD2825A}" type="pres">
      <dgm:prSet presAssocID="{D2E74A1A-8DB3-444D-8C60-0F9C3F442456}" presName="node" presStyleLbl="node1" presStyleIdx="9" presStyleCnt="25">
        <dgm:presLayoutVars>
          <dgm:bulletEnabled val="1"/>
        </dgm:presLayoutVars>
      </dgm:prSet>
      <dgm:spPr/>
    </dgm:pt>
    <dgm:pt modelId="{F5708684-DE5F-4BDF-9954-1957354427FB}" type="pres">
      <dgm:prSet presAssocID="{5896B40C-8738-4DC6-9508-7437F808650C}" presName="sibTrans" presStyleCnt="0"/>
      <dgm:spPr/>
    </dgm:pt>
    <dgm:pt modelId="{8E711A0C-F65D-47AB-965E-3E88BC43EFB0}" type="pres">
      <dgm:prSet presAssocID="{4020CB97-4C80-41A2-9D5D-5299BDBEF72E}" presName="node" presStyleLbl="node1" presStyleIdx="10" presStyleCnt="25">
        <dgm:presLayoutVars>
          <dgm:bulletEnabled val="1"/>
        </dgm:presLayoutVars>
      </dgm:prSet>
      <dgm:spPr/>
    </dgm:pt>
    <dgm:pt modelId="{B830196B-4149-483C-B826-7DDB17164CEE}" type="pres">
      <dgm:prSet presAssocID="{64E0995C-2B84-4331-B084-93977093518C}" presName="sibTrans" presStyleCnt="0"/>
      <dgm:spPr/>
    </dgm:pt>
    <dgm:pt modelId="{249FCEB4-8204-4E6C-9F25-C6B03A32C308}" type="pres">
      <dgm:prSet presAssocID="{A6CF3696-BCAA-44B6-9758-AA3B2F4429E2}" presName="node" presStyleLbl="node1" presStyleIdx="11" presStyleCnt="25">
        <dgm:presLayoutVars>
          <dgm:bulletEnabled val="1"/>
        </dgm:presLayoutVars>
      </dgm:prSet>
      <dgm:spPr/>
    </dgm:pt>
    <dgm:pt modelId="{0F6FB1BE-049B-4DFD-B270-19004F41D581}" type="pres">
      <dgm:prSet presAssocID="{00867272-A68A-4041-BBC9-37F890A3CDC2}" presName="sibTrans" presStyleCnt="0"/>
      <dgm:spPr/>
    </dgm:pt>
    <dgm:pt modelId="{B31CDE57-9E97-4444-BAE2-ADEBB9E06667}" type="pres">
      <dgm:prSet presAssocID="{48F16607-C7C3-44F8-BDBC-C725AAE18F27}" presName="node" presStyleLbl="node1" presStyleIdx="12" presStyleCnt="25">
        <dgm:presLayoutVars>
          <dgm:bulletEnabled val="1"/>
        </dgm:presLayoutVars>
      </dgm:prSet>
      <dgm:spPr/>
    </dgm:pt>
    <dgm:pt modelId="{5446FFFA-4B5F-48E7-A3AB-0D02631AC651}" type="pres">
      <dgm:prSet presAssocID="{11B4EAE2-FD7D-4420-B992-760AA150200D}" presName="sibTrans" presStyleCnt="0"/>
      <dgm:spPr/>
    </dgm:pt>
    <dgm:pt modelId="{56E11B90-7665-473A-A0A9-0B4F786392F7}" type="pres">
      <dgm:prSet presAssocID="{10B89F3E-36FF-42AC-9612-BD7434B88F8E}" presName="node" presStyleLbl="node1" presStyleIdx="13" presStyleCnt="25">
        <dgm:presLayoutVars>
          <dgm:bulletEnabled val="1"/>
        </dgm:presLayoutVars>
      </dgm:prSet>
      <dgm:spPr/>
    </dgm:pt>
    <dgm:pt modelId="{80183177-DCCF-43E2-8C2C-6D70C919D478}" type="pres">
      <dgm:prSet presAssocID="{AFF709A9-F9A5-4C16-8B9F-12A25C65B86D}" presName="sibTrans" presStyleCnt="0"/>
      <dgm:spPr/>
    </dgm:pt>
    <dgm:pt modelId="{81E528C3-262C-4CA4-B9E1-2EF57F3FFE5A}" type="pres">
      <dgm:prSet presAssocID="{151E3DF7-A980-41C9-90ED-32633F3F0B57}" presName="node" presStyleLbl="node1" presStyleIdx="14" presStyleCnt="25">
        <dgm:presLayoutVars>
          <dgm:bulletEnabled val="1"/>
        </dgm:presLayoutVars>
      </dgm:prSet>
      <dgm:spPr/>
    </dgm:pt>
    <dgm:pt modelId="{7A8187D0-BD53-481B-B9B6-B23A1BD5CAD6}" type="pres">
      <dgm:prSet presAssocID="{A13D30C8-8522-4E3A-9833-33E499B01265}" presName="sibTrans" presStyleCnt="0"/>
      <dgm:spPr/>
    </dgm:pt>
    <dgm:pt modelId="{A6AC389D-032A-4A04-BDAC-B01939B29069}" type="pres">
      <dgm:prSet presAssocID="{F7E9679C-D727-43CD-A52C-64C53C64F60F}" presName="node" presStyleLbl="node1" presStyleIdx="15" presStyleCnt="25">
        <dgm:presLayoutVars>
          <dgm:bulletEnabled val="1"/>
        </dgm:presLayoutVars>
      </dgm:prSet>
      <dgm:spPr/>
    </dgm:pt>
    <dgm:pt modelId="{9E4EB212-0957-4589-8AE3-4801F76C5708}" type="pres">
      <dgm:prSet presAssocID="{503EBFB6-6D09-48A0-A1EE-C274A1F8DA36}" presName="sibTrans" presStyleCnt="0"/>
      <dgm:spPr/>
    </dgm:pt>
    <dgm:pt modelId="{84954C6D-7F8B-4CCC-92F1-5F15390FAB2E}" type="pres">
      <dgm:prSet presAssocID="{FA19C1C2-ABB9-430D-A717-144189174C38}" presName="node" presStyleLbl="node1" presStyleIdx="16" presStyleCnt="25">
        <dgm:presLayoutVars>
          <dgm:bulletEnabled val="1"/>
        </dgm:presLayoutVars>
      </dgm:prSet>
      <dgm:spPr/>
    </dgm:pt>
    <dgm:pt modelId="{EB17D960-84FA-46DB-AEC6-4BA55BF4E8DC}" type="pres">
      <dgm:prSet presAssocID="{1CB1296F-6C63-4CC2-891B-CCD891C257A4}" presName="sibTrans" presStyleCnt="0"/>
      <dgm:spPr/>
    </dgm:pt>
    <dgm:pt modelId="{F4319360-C332-4B7A-B6C7-BFC037D898A2}" type="pres">
      <dgm:prSet presAssocID="{276B56CA-F461-4186-B252-0BD2C4AABE2B}" presName="node" presStyleLbl="node1" presStyleIdx="17" presStyleCnt="25">
        <dgm:presLayoutVars>
          <dgm:bulletEnabled val="1"/>
        </dgm:presLayoutVars>
      </dgm:prSet>
      <dgm:spPr/>
    </dgm:pt>
    <dgm:pt modelId="{281B35CA-C08C-4045-A022-54205A105A6D}" type="pres">
      <dgm:prSet presAssocID="{1E01ACC0-6424-4762-8E56-4765FCAF7840}" presName="sibTrans" presStyleCnt="0"/>
      <dgm:spPr/>
    </dgm:pt>
    <dgm:pt modelId="{A50F1728-41E5-461C-A31A-5101A145FF32}" type="pres">
      <dgm:prSet presAssocID="{CDB2AF68-08D5-4E07-9BFC-24E707B029CE}" presName="node" presStyleLbl="node1" presStyleIdx="18" presStyleCnt="25">
        <dgm:presLayoutVars>
          <dgm:bulletEnabled val="1"/>
        </dgm:presLayoutVars>
      </dgm:prSet>
      <dgm:spPr/>
    </dgm:pt>
    <dgm:pt modelId="{E6477C2D-83E3-4038-8A42-7099721D66E1}" type="pres">
      <dgm:prSet presAssocID="{A312EBAC-1179-4DF5-9899-C8AA0B61CD36}" presName="sibTrans" presStyleCnt="0"/>
      <dgm:spPr/>
    </dgm:pt>
    <dgm:pt modelId="{365C59AF-0175-4110-8363-DDB10C1B97DE}" type="pres">
      <dgm:prSet presAssocID="{3D36E9FB-B1CC-4C08-AB53-54232C69ABF7}" presName="node" presStyleLbl="node1" presStyleIdx="19" presStyleCnt="25">
        <dgm:presLayoutVars>
          <dgm:bulletEnabled val="1"/>
        </dgm:presLayoutVars>
      </dgm:prSet>
      <dgm:spPr/>
    </dgm:pt>
    <dgm:pt modelId="{FDEF8FA9-A8A0-4545-BE4F-6E3C2B5E2045}" type="pres">
      <dgm:prSet presAssocID="{FF5547BF-42EE-49D0-A772-EB4926ED4E63}" presName="sibTrans" presStyleCnt="0"/>
      <dgm:spPr/>
    </dgm:pt>
    <dgm:pt modelId="{8896A05B-CD67-4270-95CC-1A0F08AF7C9C}" type="pres">
      <dgm:prSet presAssocID="{8CCE0239-4EE0-4863-B4C9-C8F4F556BBD4}" presName="node" presStyleLbl="node1" presStyleIdx="20" presStyleCnt="25">
        <dgm:presLayoutVars>
          <dgm:bulletEnabled val="1"/>
        </dgm:presLayoutVars>
      </dgm:prSet>
      <dgm:spPr/>
    </dgm:pt>
    <dgm:pt modelId="{D1907B79-CCEE-4530-AEF8-148F9A9AD0F0}" type="pres">
      <dgm:prSet presAssocID="{A78A73E4-DEAA-4411-A385-43B24A0F08D2}" presName="sibTrans" presStyleCnt="0"/>
      <dgm:spPr/>
    </dgm:pt>
    <dgm:pt modelId="{FDE1A8B9-7F9C-4A71-8FC9-770C8E8005F9}" type="pres">
      <dgm:prSet presAssocID="{74638662-A4A2-47E9-9149-BA1865FC1B4C}" presName="node" presStyleLbl="node1" presStyleIdx="21" presStyleCnt="25">
        <dgm:presLayoutVars>
          <dgm:bulletEnabled val="1"/>
        </dgm:presLayoutVars>
      </dgm:prSet>
      <dgm:spPr/>
    </dgm:pt>
    <dgm:pt modelId="{D6224372-87D6-4F2E-AC67-2BB5B89D94B8}" type="pres">
      <dgm:prSet presAssocID="{F8F59D46-8791-45A7-B83E-59A333CC8FE7}" presName="sibTrans" presStyleCnt="0"/>
      <dgm:spPr/>
    </dgm:pt>
    <dgm:pt modelId="{A3F7693A-6F7C-4B55-B6E5-E770B8EF4FF4}" type="pres">
      <dgm:prSet presAssocID="{10C32CEC-1C3D-47B6-A590-4381D26F6B46}" presName="node" presStyleLbl="node1" presStyleIdx="22" presStyleCnt="25">
        <dgm:presLayoutVars>
          <dgm:bulletEnabled val="1"/>
        </dgm:presLayoutVars>
      </dgm:prSet>
      <dgm:spPr/>
    </dgm:pt>
    <dgm:pt modelId="{054A7174-9DC3-4649-9830-54FA572C27A3}" type="pres">
      <dgm:prSet presAssocID="{13443FEF-D33E-4EEA-B41B-0B9D7B5D1620}" presName="sibTrans" presStyleCnt="0"/>
      <dgm:spPr/>
    </dgm:pt>
    <dgm:pt modelId="{E9D11D14-3892-4021-86B5-E273FD1C1DE2}" type="pres">
      <dgm:prSet presAssocID="{17D767E6-FBEF-43F1-8480-91C2127D73DD}" presName="node" presStyleLbl="node1" presStyleIdx="23" presStyleCnt="25">
        <dgm:presLayoutVars>
          <dgm:bulletEnabled val="1"/>
        </dgm:presLayoutVars>
      </dgm:prSet>
      <dgm:spPr/>
    </dgm:pt>
    <dgm:pt modelId="{0AF2AC07-AAB9-430F-9761-1F8ECE69A388}" type="pres">
      <dgm:prSet presAssocID="{3EBEEE32-F1A6-41A7-BA58-31F834157E29}" presName="sibTrans" presStyleCnt="0"/>
      <dgm:spPr/>
    </dgm:pt>
    <dgm:pt modelId="{6D6C7D64-8826-4BA3-9F8E-DCE5D3F95D28}" type="pres">
      <dgm:prSet presAssocID="{29E827E8-E22E-473C-A8AA-E2220F62184D}" presName="node" presStyleLbl="node1" presStyleIdx="24" presStyleCnt="25">
        <dgm:presLayoutVars>
          <dgm:bulletEnabled val="1"/>
        </dgm:presLayoutVars>
      </dgm:prSet>
      <dgm:spPr/>
    </dgm:pt>
  </dgm:ptLst>
  <dgm:cxnLst>
    <dgm:cxn modelId="{BB180607-F419-4C73-A8FF-EFD9D244B2AF}" srcId="{ACCBEECD-D40C-44F2-A38D-57137BFCB5D0}" destId="{17D767E6-FBEF-43F1-8480-91C2127D73DD}" srcOrd="23" destOrd="0" parTransId="{AEA5BC42-693B-4105-B149-9A944C6098BC}" sibTransId="{3EBEEE32-F1A6-41A7-BA58-31F834157E29}"/>
    <dgm:cxn modelId="{E9BC4807-94F3-4399-81D6-1B352C558C01}" srcId="{ACCBEECD-D40C-44F2-A38D-57137BFCB5D0}" destId="{EB05D2A7-78A2-4F72-ADE8-8947B29E3CC5}" srcOrd="2" destOrd="0" parTransId="{CB71B121-7A9F-4769-AE26-FA23D7F06C52}" sibTransId="{A528AF50-EBFF-4A58-A06C-5D9311A1AD14}"/>
    <dgm:cxn modelId="{0C7F2D13-1F81-4EE7-9674-CCA1B3EBDEEB}" type="presOf" srcId="{ACCBEECD-D40C-44F2-A38D-57137BFCB5D0}" destId="{C3A7B0B6-8D30-4FAE-9EB7-6A37284EAC35}" srcOrd="0" destOrd="0" presId="urn:microsoft.com/office/officeart/2005/8/layout/default"/>
    <dgm:cxn modelId="{81C51815-A2E6-4770-8C27-0324BE53C489}" srcId="{ACCBEECD-D40C-44F2-A38D-57137BFCB5D0}" destId="{2DE1C80A-8BB1-4ADC-919A-F3E1285A1E4C}" srcOrd="4" destOrd="0" parTransId="{12C337F1-DCAB-4624-9A15-287C594988D6}" sibTransId="{78D9C332-E833-4A91-8481-C737E47AA62E}"/>
    <dgm:cxn modelId="{F9D91E19-7732-4FA9-BCFA-BDF8413551A5}" srcId="{ACCBEECD-D40C-44F2-A38D-57137BFCB5D0}" destId="{DA1ADDBC-78E8-44E0-B01E-21BDC00102C4}" srcOrd="5" destOrd="0" parTransId="{7917E6A3-7E79-438C-98D4-E739617BB634}" sibTransId="{34E8ADFF-C283-4C7D-828A-89C636F92A73}"/>
    <dgm:cxn modelId="{466C6B27-176C-4B05-866F-180B1CFB2D3B}" type="presOf" srcId="{954AA215-804B-4BAA-A29D-A3270004857D}" destId="{DB25425D-E977-46AB-B684-7C9E35A1C8A3}" srcOrd="0" destOrd="0" presId="urn:microsoft.com/office/officeart/2005/8/layout/default"/>
    <dgm:cxn modelId="{52389627-07D0-410F-9A72-5C3530D60138}" type="presOf" srcId="{F1165C69-416E-41B7-A9FB-056704E8C02C}" destId="{ED7A8396-F77E-4642-A1A5-C8E6F7E50B08}" srcOrd="0" destOrd="0" presId="urn:microsoft.com/office/officeart/2005/8/layout/default"/>
    <dgm:cxn modelId="{B90D932F-490F-4BDB-A083-16406BA24710}" type="presOf" srcId="{17D767E6-FBEF-43F1-8480-91C2127D73DD}" destId="{E9D11D14-3892-4021-86B5-E273FD1C1DE2}" srcOrd="0" destOrd="0" presId="urn:microsoft.com/office/officeart/2005/8/layout/default"/>
    <dgm:cxn modelId="{4E6D3D31-5883-44B9-BD54-43258CF3B3AF}" srcId="{ACCBEECD-D40C-44F2-A38D-57137BFCB5D0}" destId="{FA19C1C2-ABB9-430D-A717-144189174C38}" srcOrd="16" destOrd="0" parTransId="{1A6DEAC7-7069-4595-8602-B93B81972913}" sibTransId="{1CB1296F-6C63-4CC2-891B-CCD891C257A4}"/>
    <dgm:cxn modelId="{4FA1E13F-4865-42B9-B8C7-93B0CEA717F3}" type="presOf" srcId="{151E3DF7-A980-41C9-90ED-32633F3F0B57}" destId="{81E528C3-262C-4CA4-B9E1-2EF57F3FFE5A}" srcOrd="0" destOrd="0" presId="urn:microsoft.com/office/officeart/2005/8/layout/default"/>
    <dgm:cxn modelId="{D2626261-E5BE-4F1F-9F4F-14E0384491DB}" type="presOf" srcId="{2DE1C80A-8BB1-4ADC-919A-F3E1285A1E4C}" destId="{72BE6C48-C027-40C9-BBAB-7D6A696B81C3}" srcOrd="0" destOrd="0" presId="urn:microsoft.com/office/officeart/2005/8/layout/default"/>
    <dgm:cxn modelId="{1C31FD43-C6F8-4808-A674-7A37CCC9AF67}" srcId="{ACCBEECD-D40C-44F2-A38D-57137BFCB5D0}" destId="{954AA215-804B-4BAA-A29D-A3270004857D}" srcOrd="7" destOrd="0" parTransId="{F66610ED-D1E1-4D5C-BEA0-86623B4357B8}" sibTransId="{9D892CF8-308A-4D93-83A9-FE20AAF396BA}"/>
    <dgm:cxn modelId="{AC6A4745-D0D6-4A22-A95E-BD73DE4E0CEB}" srcId="{ACCBEECD-D40C-44F2-A38D-57137BFCB5D0}" destId="{D2E74A1A-8DB3-444D-8C60-0F9C3F442456}" srcOrd="9" destOrd="0" parTransId="{2E35D8AE-A790-4D1C-8E38-5BAE03C9E3C4}" sibTransId="{5896B40C-8738-4DC6-9508-7437F808650C}"/>
    <dgm:cxn modelId="{1DE50547-6BE7-47D4-85BE-42ED7C26BC25}" type="presOf" srcId="{F7E9679C-D727-43CD-A52C-64C53C64F60F}" destId="{A6AC389D-032A-4A04-BDAC-B01939B29069}" srcOrd="0" destOrd="0" presId="urn:microsoft.com/office/officeart/2005/8/layout/default"/>
    <dgm:cxn modelId="{CF220C68-12B2-423E-9AB0-454E54B8A98E}" srcId="{ACCBEECD-D40C-44F2-A38D-57137BFCB5D0}" destId="{276B56CA-F461-4186-B252-0BD2C4AABE2B}" srcOrd="17" destOrd="0" parTransId="{9FB3AB3D-B253-4965-8D36-D071103AF19A}" sibTransId="{1E01ACC0-6424-4762-8E56-4765FCAF7840}"/>
    <dgm:cxn modelId="{34D6E768-E855-4811-9BAC-57D07C387664}" type="presOf" srcId="{276B56CA-F461-4186-B252-0BD2C4AABE2B}" destId="{F4319360-C332-4B7A-B6C7-BFC037D898A2}" srcOrd="0" destOrd="0" presId="urn:microsoft.com/office/officeart/2005/8/layout/default"/>
    <dgm:cxn modelId="{E79CA749-892C-4C35-B368-723074B2573B}" type="presOf" srcId="{E48C668E-46EC-489B-953F-32FE8E52654C}" destId="{ADD8AA08-A8A7-4FA0-B1A7-AE95026F98B6}" srcOrd="0" destOrd="0" presId="urn:microsoft.com/office/officeart/2005/8/layout/default"/>
    <dgm:cxn modelId="{7639996E-4697-425D-B398-5AF586C87CF0}" srcId="{ACCBEECD-D40C-44F2-A38D-57137BFCB5D0}" destId="{F1165C69-416E-41B7-A9FB-056704E8C02C}" srcOrd="0" destOrd="0" parTransId="{E71B90A3-DD96-496B-9CF3-2934D66852CD}" sibTransId="{C35E154C-2CD9-43B6-B1DD-0779D1E3EBDB}"/>
    <dgm:cxn modelId="{688B0552-C38E-4150-9A63-261046E4E743}" type="presOf" srcId="{DA1ADDBC-78E8-44E0-B01E-21BDC00102C4}" destId="{0366E39E-0BB3-422E-9671-ED9DCFDF7D17}" srcOrd="0" destOrd="0" presId="urn:microsoft.com/office/officeart/2005/8/layout/default"/>
    <dgm:cxn modelId="{CF1B8F52-E986-4013-BAB6-C0A686F43443}" srcId="{ACCBEECD-D40C-44F2-A38D-57137BFCB5D0}" destId="{10B89F3E-36FF-42AC-9612-BD7434B88F8E}" srcOrd="13" destOrd="0" parTransId="{34DA13BE-290F-4543-89D6-3258B7C38870}" sibTransId="{AFF709A9-F9A5-4C16-8B9F-12A25C65B86D}"/>
    <dgm:cxn modelId="{619BE652-F4F0-4983-B55B-4D539B9A9D37}" srcId="{ACCBEECD-D40C-44F2-A38D-57137BFCB5D0}" destId="{F7E9679C-D727-43CD-A52C-64C53C64F60F}" srcOrd="15" destOrd="0" parTransId="{16EA0AB7-50DA-4D19-B8ED-F60214C82BA5}" sibTransId="{503EBFB6-6D09-48A0-A1EE-C274A1F8DA36}"/>
    <dgm:cxn modelId="{AC579374-77E1-4B25-B36D-0B87EE10B839}" type="presOf" srcId="{23B9F0BC-C2FE-4132-BD26-C026E6C8F610}" destId="{68CE3A07-1EC4-4682-8191-A5FF35DAEAFD}" srcOrd="0" destOrd="0" presId="urn:microsoft.com/office/officeart/2005/8/layout/default"/>
    <dgm:cxn modelId="{1C761D86-2B5B-4CE2-A297-BD559801242D}" srcId="{ACCBEECD-D40C-44F2-A38D-57137BFCB5D0}" destId="{10C32CEC-1C3D-47B6-A590-4381D26F6B46}" srcOrd="22" destOrd="0" parTransId="{B0D15CEB-EC6F-4116-8A4F-014A7BB9D1FF}" sibTransId="{13443FEF-D33E-4EEA-B41B-0B9D7B5D1620}"/>
    <dgm:cxn modelId="{EE72FA89-6F7A-4818-BA83-DE719E1E84E0}" type="presOf" srcId="{4020CB97-4C80-41A2-9D5D-5299BDBEF72E}" destId="{8E711A0C-F65D-47AB-965E-3E88BC43EFB0}" srcOrd="0" destOrd="0" presId="urn:microsoft.com/office/officeart/2005/8/layout/default"/>
    <dgm:cxn modelId="{0664018D-07D4-4E98-A460-5F22FFAE3001}" srcId="{ACCBEECD-D40C-44F2-A38D-57137BFCB5D0}" destId="{4020CB97-4C80-41A2-9D5D-5299BDBEF72E}" srcOrd="10" destOrd="0" parTransId="{CE1B8898-9BC5-455F-BEEB-E51C8762C96A}" sibTransId="{64E0995C-2B84-4331-B084-93977093518C}"/>
    <dgm:cxn modelId="{0664B88D-FC2D-45E8-9EB5-A008CEFE882B}" type="presOf" srcId="{D2E74A1A-8DB3-444D-8C60-0F9C3F442456}" destId="{BD49DE68-6BA6-4E2F-80A1-914A9DD2825A}" srcOrd="0" destOrd="0" presId="urn:microsoft.com/office/officeart/2005/8/layout/default"/>
    <dgm:cxn modelId="{FC332D92-7A3C-4C3D-BD49-1A369AD55B16}" type="presOf" srcId="{48F16607-C7C3-44F8-BDBC-C725AAE18F27}" destId="{B31CDE57-9E97-4444-BAE2-ADEBB9E06667}" srcOrd="0" destOrd="0" presId="urn:microsoft.com/office/officeart/2005/8/layout/default"/>
    <dgm:cxn modelId="{DF013C94-6909-4B71-8FB6-FD0FD85301CF}" type="presOf" srcId="{29E827E8-E22E-473C-A8AA-E2220F62184D}" destId="{6D6C7D64-8826-4BA3-9F8E-DCE5D3F95D28}" srcOrd="0" destOrd="0" presId="urn:microsoft.com/office/officeart/2005/8/layout/default"/>
    <dgm:cxn modelId="{0264E494-103C-42CB-AC3F-06F1C61B0440}" srcId="{ACCBEECD-D40C-44F2-A38D-57137BFCB5D0}" destId="{74638662-A4A2-47E9-9149-BA1865FC1B4C}" srcOrd="21" destOrd="0" parTransId="{C8893662-62EC-46DE-AF30-8F27F304B189}" sibTransId="{F8F59D46-8791-45A7-B83E-59A333CC8FE7}"/>
    <dgm:cxn modelId="{D2BA0A95-5CAD-48A9-8D31-E113ED5A583C}" type="presOf" srcId="{8CCE0239-4EE0-4863-B4C9-C8F4F556BBD4}" destId="{8896A05B-CD67-4270-95CC-1A0F08AF7C9C}" srcOrd="0" destOrd="0" presId="urn:microsoft.com/office/officeart/2005/8/layout/default"/>
    <dgm:cxn modelId="{976FFE99-3841-4CD5-8026-9D1417E52403}" type="presOf" srcId="{10B89F3E-36FF-42AC-9612-BD7434B88F8E}" destId="{56E11B90-7665-473A-A0A9-0B4F786392F7}" srcOrd="0" destOrd="0" presId="urn:microsoft.com/office/officeart/2005/8/layout/default"/>
    <dgm:cxn modelId="{0CBB689A-404A-400D-ABBD-6EE71BF8593C}" srcId="{ACCBEECD-D40C-44F2-A38D-57137BFCB5D0}" destId="{D4AAC624-AA49-402D-BB6C-3242BC0B7AEE}" srcOrd="6" destOrd="0" parTransId="{3655E531-2F78-4BF6-872F-FB26B1C6650B}" sibTransId="{020BE0F3-89C4-45C5-86CF-6FBF1FA00D0E}"/>
    <dgm:cxn modelId="{E544119C-EF0E-4C07-89DC-D59C91DA2B44}" type="presOf" srcId="{EB05D2A7-78A2-4F72-ADE8-8947B29E3CC5}" destId="{9B4B77D5-7F7E-4056-9473-FC8B633E959B}" srcOrd="0" destOrd="0" presId="urn:microsoft.com/office/officeart/2005/8/layout/default"/>
    <dgm:cxn modelId="{A1A2BFA2-1BB3-40F6-9B8E-BF3D0F078693}" srcId="{ACCBEECD-D40C-44F2-A38D-57137BFCB5D0}" destId="{8CCE0239-4EE0-4863-B4C9-C8F4F556BBD4}" srcOrd="20" destOrd="0" parTransId="{91B203A0-E9A7-4E07-AB3E-8688D46DCB2D}" sibTransId="{A78A73E4-DEAA-4411-A385-43B24A0F08D2}"/>
    <dgm:cxn modelId="{B7B046A3-88A8-448F-AF58-C81EF65B7EEA}" type="presOf" srcId="{3D36E9FB-B1CC-4C08-AB53-54232C69ABF7}" destId="{365C59AF-0175-4110-8363-DDB10C1B97DE}" srcOrd="0" destOrd="0" presId="urn:microsoft.com/office/officeart/2005/8/layout/default"/>
    <dgm:cxn modelId="{806A1EB2-C96A-4AD7-BB47-1C49462242BD}" srcId="{ACCBEECD-D40C-44F2-A38D-57137BFCB5D0}" destId="{4FB0791D-8BB5-4975-AA54-8A89F288B3E7}" srcOrd="1" destOrd="0" parTransId="{F1B10216-ABA6-490B-B3C7-F1D45640540F}" sibTransId="{554F0638-1097-4FA2-A69A-8A3FBC4106D6}"/>
    <dgm:cxn modelId="{361A4FB9-6B5A-4D20-96B3-1C81ACC64767}" type="presOf" srcId="{D4AAC624-AA49-402D-BB6C-3242BC0B7AEE}" destId="{C45B4F3D-75E4-42B5-9ED3-FA51439FD96D}" srcOrd="0" destOrd="0" presId="urn:microsoft.com/office/officeart/2005/8/layout/default"/>
    <dgm:cxn modelId="{82CCABBB-BE4B-4486-8168-562056484B05}" type="presOf" srcId="{74638662-A4A2-47E9-9149-BA1865FC1B4C}" destId="{FDE1A8B9-7F9C-4A71-8FC9-770C8E8005F9}" srcOrd="0" destOrd="0" presId="urn:microsoft.com/office/officeart/2005/8/layout/default"/>
    <dgm:cxn modelId="{DF6A89C5-9759-4FED-8060-08A5E0866F9B}" srcId="{ACCBEECD-D40C-44F2-A38D-57137BFCB5D0}" destId="{A6CF3696-BCAA-44B6-9758-AA3B2F4429E2}" srcOrd="11" destOrd="0" parTransId="{947C5E30-EFA6-43BA-9C9C-6FFFD5FFCCEA}" sibTransId="{00867272-A68A-4041-BBC9-37F890A3CDC2}"/>
    <dgm:cxn modelId="{47085BC7-D14F-4FEA-847B-AB14D4389E9A}" srcId="{ACCBEECD-D40C-44F2-A38D-57137BFCB5D0}" destId="{48F16607-C7C3-44F8-BDBC-C725AAE18F27}" srcOrd="12" destOrd="0" parTransId="{8940376B-C736-4574-9199-2F8609B81B40}" sibTransId="{11B4EAE2-FD7D-4420-B992-760AA150200D}"/>
    <dgm:cxn modelId="{3332BACB-DB17-4F7B-AD1A-650D5A6726A2}" srcId="{ACCBEECD-D40C-44F2-A38D-57137BFCB5D0}" destId="{151E3DF7-A980-41C9-90ED-32633F3F0B57}" srcOrd="14" destOrd="0" parTransId="{BE669468-FE95-4F80-AB69-7A4F5E9D123D}" sibTransId="{A13D30C8-8522-4E3A-9833-33E499B01265}"/>
    <dgm:cxn modelId="{E0FC0ECD-14BB-45D6-A6DC-9A53A580B90A}" type="presOf" srcId="{FA19C1C2-ABB9-430D-A717-144189174C38}" destId="{84954C6D-7F8B-4CCC-92F1-5F15390FAB2E}" srcOrd="0" destOrd="0" presId="urn:microsoft.com/office/officeart/2005/8/layout/default"/>
    <dgm:cxn modelId="{FDC818DA-2012-4960-9111-C43F55EBB5EE}" type="presOf" srcId="{CDB2AF68-08D5-4E07-9BFC-24E707B029CE}" destId="{A50F1728-41E5-461C-A31A-5101A145FF32}" srcOrd="0" destOrd="0" presId="urn:microsoft.com/office/officeart/2005/8/layout/default"/>
    <dgm:cxn modelId="{090052DA-4B20-4974-BF60-D17ED65F6CE7}" type="presOf" srcId="{4FB0791D-8BB5-4975-AA54-8A89F288B3E7}" destId="{74DD5EC2-1D6A-43D5-A63F-F8DF78BA4518}" srcOrd="0" destOrd="0" presId="urn:microsoft.com/office/officeart/2005/8/layout/default"/>
    <dgm:cxn modelId="{1217CEE7-8391-4537-928C-6E8BAD782547}" srcId="{ACCBEECD-D40C-44F2-A38D-57137BFCB5D0}" destId="{29E827E8-E22E-473C-A8AA-E2220F62184D}" srcOrd="24" destOrd="0" parTransId="{A47024DD-4B6A-432C-8527-3504722BF883}" sibTransId="{23298691-4F57-4A1F-9BFB-C8E935E69FED}"/>
    <dgm:cxn modelId="{DBFD15EE-A7F9-44B8-BBCB-5362FF165974}" type="presOf" srcId="{10C32CEC-1C3D-47B6-A590-4381D26F6B46}" destId="{A3F7693A-6F7C-4B55-B6E5-E770B8EF4FF4}" srcOrd="0" destOrd="0" presId="urn:microsoft.com/office/officeart/2005/8/layout/default"/>
    <dgm:cxn modelId="{D1FEBBEE-EE34-4319-A590-4A3170B8739B}" type="presOf" srcId="{A6CF3696-BCAA-44B6-9758-AA3B2F4429E2}" destId="{249FCEB4-8204-4E6C-9F25-C6B03A32C308}" srcOrd="0" destOrd="0" presId="urn:microsoft.com/office/officeart/2005/8/layout/default"/>
    <dgm:cxn modelId="{1B395AF0-D67B-4BCA-8A0F-5416049E4BF9}" srcId="{ACCBEECD-D40C-44F2-A38D-57137BFCB5D0}" destId="{CDB2AF68-08D5-4E07-9BFC-24E707B029CE}" srcOrd="18" destOrd="0" parTransId="{ED4BDBD2-8F02-4DF7-BC42-A54436B3D07D}" sibTransId="{A312EBAC-1179-4DF5-9899-C8AA0B61CD36}"/>
    <dgm:cxn modelId="{8F649DF6-D19A-435D-BAC8-59958A1C0B9E}" srcId="{ACCBEECD-D40C-44F2-A38D-57137BFCB5D0}" destId="{23B9F0BC-C2FE-4132-BD26-C026E6C8F610}" srcOrd="3" destOrd="0" parTransId="{C8597F9E-FD75-45C7-A3D3-6D10094B89A1}" sibTransId="{B5CE4337-2CFD-4F72-A0EB-24847BE7539D}"/>
    <dgm:cxn modelId="{E8C6B1F6-F3C5-414A-B75D-531F33C48707}" srcId="{ACCBEECD-D40C-44F2-A38D-57137BFCB5D0}" destId="{3D36E9FB-B1CC-4C08-AB53-54232C69ABF7}" srcOrd="19" destOrd="0" parTransId="{F290DF15-A5A8-439F-8CEF-3C5EC6EDC529}" sibTransId="{FF5547BF-42EE-49D0-A772-EB4926ED4E63}"/>
    <dgm:cxn modelId="{93DB08F8-DB09-40E7-8C88-F3E3E8BB166D}" srcId="{ACCBEECD-D40C-44F2-A38D-57137BFCB5D0}" destId="{E48C668E-46EC-489B-953F-32FE8E52654C}" srcOrd="8" destOrd="0" parTransId="{DF764556-CA3A-424A-B26A-1A02C2F0CBDF}" sibTransId="{D06925F5-5499-47AB-92C1-AC34E028BEEB}"/>
    <dgm:cxn modelId="{4139476A-412D-4A62-B9B2-066329884BBC}" type="presParOf" srcId="{C3A7B0B6-8D30-4FAE-9EB7-6A37284EAC35}" destId="{ED7A8396-F77E-4642-A1A5-C8E6F7E50B08}" srcOrd="0" destOrd="0" presId="urn:microsoft.com/office/officeart/2005/8/layout/default"/>
    <dgm:cxn modelId="{B7B5A686-2DF9-4B35-8342-5ED1BA072D3B}" type="presParOf" srcId="{C3A7B0B6-8D30-4FAE-9EB7-6A37284EAC35}" destId="{440D4D4D-8FEE-4F2D-8948-326A2BF85014}" srcOrd="1" destOrd="0" presId="urn:microsoft.com/office/officeart/2005/8/layout/default"/>
    <dgm:cxn modelId="{4AF2C200-CBD9-4E41-90A7-B3B90232F554}" type="presParOf" srcId="{C3A7B0B6-8D30-4FAE-9EB7-6A37284EAC35}" destId="{74DD5EC2-1D6A-43D5-A63F-F8DF78BA4518}" srcOrd="2" destOrd="0" presId="urn:microsoft.com/office/officeart/2005/8/layout/default"/>
    <dgm:cxn modelId="{4BED201A-83DA-4AD9-9B72-140984EEEAF8}" type="presParOf" srcId="{C3A7B0B6-8D30-4FAE-9EB7-6A37284EAC35}" destId="{0D9AEC14-6761-46F2-83A3-A10456F1A001}" srcOrd="3" destOrd="0" presId="urn:microsoft.com/office/officeart/2005/8/layout/default"/>
    <dgm:cxn modelId="{8C958115-3875-4243-8EED-3A8CDE42D2EC}" type="presParOf" srcId="{C3A7B0B6-8D30-4FAE-9EB7-6A37284EAC35}" destId="{9B4B77D5-7F7E-4056-9473-FC8B633E959B}" srcOrd="4" destOrd="0" presId="urn:microsoft.com/office/officeart/2005/8/layout/default"/>
    <dgm:cxn modelId="{9A03B88C-21E8-46B9-ACAD-D5A10BE7538D}" type="presParOf" srcId="{C3A7B0B6-8D30-4FAE-9EB7-6A37284EAC35}" destId="{3F5A1D3A-6260-465C-B170-63B499F65E7F}" srcOrd="5" destOrd="0" presId="urn:microsoft.com/office/officeart/2005/8/layout/default"/>
    <dgm:cxn modelId="{9E1C6F47-5235-45E7-9B0B-F85BE2D43C62}" type="presParOf" srcId="{C3A7B0B6-8D30-4FAE-9EB7-6A37284EAC35}" destId="{68CE3A07-1EC4-4682-8191-A5FF35DAEAFD}" srcOrd="6" destOrd="0" presId="urn:microsoft.com/office/officeart/2005/8/layout/default"/>
    <dgm:cxn modelId="{677E2B9D-F6A2-48D9-B8D4-BB20DD63EF23}" type="presParOf" srcId="{C3A7B0B6-8D30-4FAE-9EB7-6A37284EAC35}" destId="{634ABCBD-9FAD-42D0-8456-CB70003119E8}" srcOrd="7" destOrd="0" presId="urn:microsoft.com/office/officeart/2005/8/layout/default"/>
    <dgm:cxn modelId="{0099DECB-C5A2-455A-8BEF-6074A8B64074}" type="presParOf" srcId="{C3A7B0B6-8D30-4FAE-9EB7-6A37284EAC35}" destId="{72BE6C48-C027-40C9-BBAB-7D6A696B81C3}" srcOrd="8" destOrd="0" presId="urn:microsoft.com/office/officeart/2005/8/layout/default"/>
    <dgm:cxn modelId="{7C24067E-9F9A-4D06-BC27-994C9D4D6200}" type="presParOf" srcId="{C3A7B0B6-8D30-4FAE-9EB7-6A37284EAC35}" destId="{E03C142E-2032-43D8-81CC-F6C4FE1F1229}" srcOrd="9" destOrd="0" presId="urn:microsoft.com/office/officeart/2005/8/layout/default"/>
    <dgm:cxn modelId="{F0F3D0A4-52D4-42D8-B93B-C4A45AFE64AD}" type="presParOf" srcId="{C3A7B0B6-8D30-4FAE-9EB7-6A37284EAC35}" destId="{0366E39E-0BB3-422E-9671-ED9DCFDF7D17}" srcOrd="10" destOrd="0" presId="urn:microsoft.com/office/officeart/2005/8/layout/default"/>
    <dgm:cxn modelId="{69AECEE7-EAB9-4DD1-9DAF-BA23659B3CA8}" type="presParOf" srcId="{C3A7B0B6-8D30-4FAE-9EB7-6A37284EAC35}" destId="{AD36E2A6-23EA-4F8D-83C5-0A1CA408CFB5}" srcOrd="11" destOrd="0" presId="urn:microsoft.com/office/officeart/2005/8/layout/default"/>
    <dgm:cxn modelId="{2DC86D6B-3807-4A1E-B74C-0DAC5BF88A64}" type="presParOf" srcId="{C3A7B0B6-8D30-4FAE-9EB7-6A37284EAC35}" destId="{C45B4F3D-75E4-42B5-9ED3-FA51439FD96D}" srcOrd="12" destOrd="0" presId="urn:microsoft.com/office/officeart/2005/8/layout/default"/>
    <dgm:cxn modelId="{99F2CB6E-5B55-4DF2-A922-2D72C130128E}" type="presParOf" srcId="{C3A7B0B6-8D30-4FAE-9EB7-6A37284EAC35}" destId="{D84FC835-BE69-4A5F-AEA3-3A36086E59AD}" srcOrd="13" destOrd="0" presId="urn:microsoft.com/office/officeart/2005/8/layout/default"/>
    <dgm:cxn modelId="{997777DC-3CBF-49C0-A40A-9C8A3C9042CF}" type="presParOf" srcId="{C3A7B0B6-8D30-4FAE-9EB7-6A37284EAC35}" destId="{DB25425D-E977-46AB-B684-7C9E35A1C8A3}" srcOrd="14" destOrd="0" presId="urn:microsoft.com/office/officeart/2005/8/layout/default"/>
    <dgm:cxn modelId="{EE9B0D92-C02A-4F7D-B3DA-1B98050412EE}" type="presParOf" srcId="{C3A7B0B6-8D30-4FAE-9EB7-6A37284EAC35}" destId="{ADA2D11E-8EE5-4D57-A054-B05CCE5C3E3F}" srcOrd="15" destOrd="0" presId="urn:microsoft.com/office/officeart/2005/8/layout/default"/>
    <dgm:cxn modelId="{595C3AEB-24EB-4841-9B91-C4378187CBD8}" type="presParOf" srcId="{C3A7B0B6-8D30-4FAE-9EB7-6A37284EAC35}" destId="{ADD8AA08-A8A7-4FA0-B1A7-AE95026F98B6}" srcOrd="16" destOrd="0" presId="urn:microsoft.com/office/officeart/2005/8/layout/default"/>
    <dgm:cxn modelId="{9C2955BB-6CD7-4969-B769-099FCE61F2A2}" type="presParOf" srcId="{C3A7B0B6-8D30-4FAE-9EB7-6A37284EAC35}" destId="{2FAC7321-C1F1-4738-9622-F3C0197ED782}" srcOrd="17" destOrd="0" presId="urn:microsoft.com/office/officeart/2005/8/layout/default"/>
    <dgm:cxn modelId="{072F7B01-7D99-41F7-92AF-866F331320AB}" type="presParOf" srcId="{C3A7B0B6-8D30-4FAE-9EB7-6A37284EAC35}" destId="{BD49DE68-6BA6-4E2F-80A1-914A9DD2825A}" srcOrd="18" destOrd="0" presId="urn:microsoft.com/office/officeart/2005/8/layout/default"/>
    <dgm:cxn modelId="{E91E3DCB-5929-4A80-9DD0-ECC37989090A}" type="presParOf" srcId="{C3A7B0B6-8D30-4FAE-9EB7-6A37284EAC35}" destId="{F5708684-DE5F-4BDF-9954-1957354427FB}" srcOrd="19" destOrd="0" presId="urn:microsoft.com/office/officeart/2005/8/layout/default"/>
    <dgm:cxn modelId="{B7F4C295-C7B5-4AED-BE70-87127683A0D4}" type="presParOf" srcId="{C3A7B0B6-8D30-4FAE-9EB7-6A37284EAC35}" destId="{8E711A0C-F65D-47AB-965E-3E88BC43EFB0}" srcOrd="20" destOrd="0" presId="urn:microsoft.com/office/officeart/2005/8/layout/default"/>
    <dgm:cxn modelId="{FA8CC356-E7CF-4986-92B4-D6E65C5CCE9B}" type="presParOf" srcId="{C3A7B0B6-8D30-4FAE-9EB7-6A37284EAC35}" destId="{B830196B-4149-483C-B826-7DDB17164CEE}" srcOrd="21" destOrd="0" presId="urn:microsoft.com/office/officeart/2005/8/layout/default"/>
    <dgm:cxn modelId="{C559B6E8-3E05-4B7B-A5F7-769488CD33F1}" type="presParOf" srcId="{C3A7B0B6-8D30-4FAE-9EB7-6A37284EAC35}" destId="{249FCEB4-8204-4E6C-9F25-C6B03A32C308}" srcOrd="22" destOrd="0" presId="urn:microsoft.com/office/officeart/2005/8/layout/default"/>
    <dgm:cxn modelId="{AD65BD37-CF9A-402A-A266-2345F28356AE}" type="presParOf" srcId="{C3A7B0B6-8D30-4FAE-9EB7-6A37284EAC35}" destId="{0F6FB1BE-049B-4DFD-B270-19004F41D581}" srcOrd="23" destOrd="0" presId="urn:microsoft.com/office/officeart/2005/8/layout/default"/>
    <dgm:cxn modelId="{E75D2B28-97D9-46C7-8C0F-241BDF3B36F9}" type="presParOf" srcId="{C3A7B0B6-8D30-4FAE-9EB7-6A37284EAC35}" destId="{B31CDE57-9E97-4444-BAE2-ADEBB9E06667}" srcOrd="24" destOrd="0" presId="urn:microsoft.com/office/officeart/2005/8/layout/default"/>
    <dgm:cxn modelId="{6AA66039-1263-4775-B62E-94C370D62B5D}" type="presParOf" srcId="{C3A7B0B6-8D30-4FAE-9EB7-6A37284EAC35}" destId="{5446FFFA-4B5F-48E7-A3AB-0D02631AC651}" srcOrd="25" destOrd="0" presId="urn:microsoft.com/office/officeart/2005/8/layout/default"/>
    <dgm:cxn modelId="{63AAE760-E63C-4498-838B-5BFACF3D81A0}" type="presParOf" srcId="{C3A7B0B6-8D30-4FAE-9EB7-6A37284EAC35}" destId="{56E11B90-7665-473A-A0A9-0B4F786392F7}" srcOrd="26" destOrd="0" presId="urn:microsoft.com/office/officeart/2005/8/layout/default"/>
    <dgm:cxn modelId="{EAF034CA-CFE5-49E5-AE85-D38F86992731}" type="presParOf" srcId="{C3A7B0B6-8D30-4FAE-9EB7-6A37284EAC35}" destId="{80183177-DCCF-43E2-8C2C-6D70C919D478}" srcOrd="27" destOrd="0" presId="urn:microsoft.com/office/officeart/2005/8/layout/default"/>
    <dgm:cxn modelId="{BC3AF54B-CE8E-4447-BE66-4D42CDCF58EA}" type="presParOf" srcId="{C3A7B0B6-8D30-4FAE-9EB7-6A37284EAC35}" destId="{81E528C3-262C-4CA4-B9E1-2EF57F3FFE5A}" srcOrd="28" destOrd="0" presId="urn:microsoft.com/office/officeart/2005/8/layout/default"/>
    <dgm:cxn modelId="{6A827E9D-6306-44BF-9FE3-979F37BF4C5E}" type="presParOf" srcId="{C3A7B0B6-8D30-4FAE-9EB7-6A37284EAC35}" destId="{7A8187D0-BD53-481B-B9B6-B23A1BD5CAD6}" srcOrd="29" destOrd="0" presId="urn:microsoft.com/office/officeart/2005/8/layout/default"/>
    <dgm:cxn modelId="{8151A3FA-7FFC-4BF7-9F72-D82F70C46BF9}" type="presParOf" srcId="{C3A7B0B6-8D30-4FAE-9EB7-6A37284EAC35}" destId="{A6AC389D-032A-4A04-BDAC-B01939B29069}" srcOrd="30" destOrd="0" presId="urn:microsoft.com/office/officeart/2005/8/layout/default"/>
    <dgm:cxn modelId="{63E613FA-35D0-4C09-B20B-E7400E7B1C0D}" type="presParOf" srcId="{C3A7B0B6-8D30-4FAE-9EB7-6A37284EAC35}" destId="{9E4EB212-0957-4589-8AE3-4801F76C5708}" srcOrd="31" destOrd="0" presId="urn:microsoft.com/office/officeart/2005/8/layout/default"/>
    <dgm:cxn modelId="{A6FDD5A8-D090-4852-B63A-7FE675C87831}" type="presParOf" srcId="{C3A7B0B6-8D30-4FAE-9EB7-6A37284EAC35}" destId="{84954C6D-7F8B-4CCC-92F1-5F15390FAB2E}" srcOrd="32" destOrd="0" presId="urn:microsoft.com/office/officeart/2005/8/layout/default"/>
    <dgm:cxn modelId="{E53F80A2-E89F-43E8-928E-22CA1F2A84CE}" type="presParOf" srcId="{C3A7B0B6-8D30-4FAE-9EB7-6A37284EAC35}" destId="{EB17D960-84FA-46DB-AEC6-4BA55BF4E8DC}" srcOrd="33" destOrd="0" presId="urn:microsoft.com/office/officeart/2005/8/layout/default"/>
    <dgm:cxn modelId="{021958D7-3CA1-444B-9DA5-DB6320627872}" type="presParOf" srcId="{C3A7B0B6-8D30-4FAE-9EB7-6A37284EAC35}" destId="{F4319360-C332-4B7A-B6C7-BFC037D898A2}" srcOrd="34" destOrd="0" presId="urn:microsoft.com/office/officeart/2005/8/layout/default"/>
    <dgm:cxn modelId="{4D362E04-FD32-4CE1-975D-7163E3E71A14}" type="presParOf" srcId="{C3A7B0B6-8D30-4FAE-9EB7-6A37284EAC35}" destId="{281B35CA-C08C-4045-A022-54205A105A6D}" srcOrd="35" destOrd="0" presId="urn:microsoft.com/office/officeart/2005/8/layout/default"/>
    <dgm:cxn modelId="{4D505893-9317-45D8-ADCE-76A4A6461509}" type="presParOf" srcId="{C3A7B0B6-8D30-4FAE-9EB7-6A37284EAC35}" destId="{A50F1728-41E5-461C-A31A-5101A145FF32}" srcOrd="36" destOrd="0" presId="urn:microsoft.com/office/officeart/2005/8/layout/default"/>
    <dgm:cxn modelId="{F02F91D1-84FE-4321-971A-AF6469D9033E}" type="presParOf" srcId="{C3A7B0B6-8D30-4FAE-9EB7-6A37284EAC35}" destId="{E6477C2D-83E3-4038-8A42-7099721D66E1}" srcOrd="37" destOrd="0" presId="urn:microsoft.com/office/officeart/2005/8/layout/default"/>
    <dgm:cxn modelId="{DA9E081C-561C-4150-9E04-1A9586D6AFF3}" type="presParOf" srcId="{C3A7B0B6-8D30-4FAE-9EB7-6A37284EAC35}" destId="{365C59AF-0175-4110-8363-DDB10C1B97DE}" srcOrd="38" destOrd="0" presId="urn:microsoft.com/office/officeart/2005/8/layout/default"/>
    <dgm:cxn modelId="{1F6290BC-95CE-4E6F-A9EF-67F4402FDBED}" type="presParOf" srcId="{C3A7B0B6-8D30-4FAE-9EB7-6A37284EAC35}" destId="{FDEF8FA9-A8A0-4545-BE4F-6E3C2B5E2045}" srcOrd="39" destOrd="0" presId="urn:microsoft.com/office/officeart/2005/8/layout/default"/>
    <dgm:cxn modelId="{A2015354-F0DA-45D4-9543-C8FB34751586}" type="presParOf" srcId="{C3A7B0B6-8D30-4FAE-9EB7-6A37284EAC35}" destId="{8896A05B-CD67-4270-95CC-1A0F08AF7C9C}" srcOrd="40" destOrd="0" presId="urn:microsoft.com/office/officeart/2005/8/layout/default"/>
    <dgm:cxn modelId="{C753C777-23F1-44DD-A571-373329C9E5AB}" type="presParOf" srcId="{C3A7B0B6-8D30-4FAE-9EB7-6A37284EAC35}" destId="{D1907B79-CCEE-4530-AEF8-148F9A9AD0F0}" srcOrd="41" destOrd="0" presId="urn:microsoft.com/office/officeart/2005/8/layout/default"/>
    <dgm:cxn modelId="{C3F01E24-CE57-4701-ABBE-C748C3593BD0}" type="presParOf" srcId="{C3A7B0B6-8D30-4FAE-9EB7-6A37284EAC35}" destId="{FDE1A8B9-7F9C-4A71-8FC9-770C8E8005F9}" srcOrd="42" destOrd="0" presId="urn:microsoft.com/office/officeart/2005/8/layout/default"/>
    <dgm:cxn modelId="{41ADDDA6-7EE1-424C-B822-64CFC51A26EB}" type="presParOf" srcId="{C3A7B0B6-8D30-4FAE-9EB7-6A37284EAC35}" destId="{D6224372-87D6-4F2E-AC67-2BB5B89D94B8}" srcOrd="43" destOrd="0" presId="urn:microsoft.com/office/officeart/2005/8/layout/default"/>
    <dgm:cxn modelId="{008AFE98-F6BB-4B02-A7B9-F979E05AAEB1}" type="presParOf" srcId="{C3A7B0B6-8D30-4FAE-9EB7-6A37284EAC35}" destId="{A3F7693A-6F7C-4B55-B6E5-E770B8EF4FF4}" srcOrd="44" destOrd="0" presId="urn:microsoft.com/office/officeart/2005/8/layout/default"/>
    <dgm:cxn modelId="{ED982F32-6082-4A55-B072-9512E86D17E3}" type="presParOf" srcId="{C3A7B0B6-8D30-4FAE-9EB7-6A37284EAC35}" destId="{054A7174-9DC3-4649-9830-54FA572C27A3}" srcOrd="45" destOrd="0" presId="urn:microsoft.com/office/officeart/2005/8/layout/default"/>
    <dgm:cxn modelId="{D6D3240E-112D-4A8E-96E6-6A2231ACBA26}" type="presParOf" srcId="{C3A7B0B6-8D30-4FAE-9EB7-6A37284EAC35}" destId="{E9D11D14-3892-4021-86B5-E273FD1C1DE2}" srcOrd="46" destOrd="0" presId="urn:microsoft.com/office/officeart/2005/8/layout/default"/>
    <dgm:cxn modelId="{6F641B3C-114A-4FEB-86FB-A3BB034DC6F5}" type="presParOf" srcId="{C3A7B0B6-8D30-4FAE-9EB7-6A37284EAC35}" destId="{0AF2AC07-AAB9-430F-9761-1F8ECE69A388}" srcOrd="47" destOrd="0" presId="urn:microsoft.com/office/officeart/2005/8/layout/default"/>
    <dgm:cxn modelId="{6B4FF89A-5049-4AE9-A8FA-DC40E0467218}" type="presParOf" srcId="{C3A7B0B6-8D30-4FAE-9EB7-6A37284EAC35}" destId="{6D6C7D64-8826-4BA3-9F8E-DCE5D3F95D28}" srcOrd="4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A8396-F77E-4642-A1A5-C8E6F7E50B08}">
      <dsp:nvSpPr>
        <dsp:cNvPr id="0" name=""/>
        <dsp:cNvSpPr/>
      </dsp:nvSpPr>
      <dsp:spPr>
        <a:xfrm>
          <a:off x="524475" y="1047"/>
          <a:ext cx="1451692" cy="87101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szövetkezet</a:t>
          </a:r>
        </a:p>
      </dsp:txBody>
      <dsp:txXfrm>
        <a:off x="524475" y="1047"/>
        <a:ext cx="1451692" cy="871015"/>
      </dsp:txXfrm>
    </dsp:sp>
    <dsp:sp modelId="{74DD5EC2-1D6A-43D5-A63F-F8DF78BA4518}">
      <dsp:nvSpPr>
        <dsp:cNvPr id="0" name=""/>
        <dsp:cNvSpPr/>
      </dsp:nvSpPr>
      <dsp:spPr>
        <a:xfrm>
          <a:off x="2121337" y="1047"/>
          <a:ext cx="1451692" cy="87101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magánnyugdíj-pénztár</a:t>
          </a:r>
        </a:p>
      </dsp:txBody>
      <dsp:txXfrm>
        <a:off x="2121337" y="1047"/>
        <a:ext cx="1451692" cy="871015"/>
      </dsp:txXfrm>
    </dsp:sp>
    <dsp:sp modelId="{9B4B77D5-7F7E-4056-9473-FC8B633E959B}">
      <dsp:nvSpPr>
        <dsp:cNvPr id="0" name=""/>
        <dsp:cNvSpPr/>
      </dsp:nvSpPr>
      <dsp:spPr>
        <a:xfrm>
          <a:off x="3718198" y="1047"/>
          <a:ext cx="1451692" cy="87101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egyesület</a:t>
          </a:r>
        </a:p>
      </dsp:txBody>
      <dsp:txXfrm>
        <a:off x="3718198" y="1047"/>
        <a:ext cx="1451692" cy="871015"/>
      </dsp:txXfrm>
    </dsp:sp>
    <dsp:sp modelId="{68CE3A07-1EC4-4682-8191-A5FF35DAEAFD}">
      <dsp:nvSpPr>
        <dsp:cNvPr id="0" name=""/>
        <dsp:cNvSpPr/>
      </dsp:nvSpPr>
      <dsp:spPr>
        <a:xfrm>
          <a:off x="5315060" y="1047"/>
          <a:ext cx="1451692" cy="87101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alapítvány</a:t>
          </a:r>
        </a:p>
      </dsp:txBody>
      <dsp:txXfrm>
        <a:off x="5315060" y="1047"/>
        <a:ext cx="1451692" cy="871015"/>
      </dsp:txXfrm>
    </dsp:sp>
    <dsp:sp modelId="{72BE6C48-C027-40C9-BBAB-7D6A696B81C3}">
      <dsp:nvSpPr>
        <dsp:cNvPr id="0" name=""/>
        <dsp:cNvSpPr/>
      </dsp:nvSpPr>
      <dsp:spPr>
        <a:xfrm>
          <a:off x="6911922" y="1047"/>
          <a:ext cx="1451692" cy="87101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önkéntes kölcsönös </a:t>
          </a:r>
          <a:r>
            <a:rPr lang="hu-HU" sz="1600" kern="1200" dirty="0" err="1"/>
            <a:t>bizt</a:t>
          </a:r>
          <a:r>
            <a:rPr lang="hu-HU" sz="1600" kern="1200" dirty="0"/>
            <a:t>. pénztár</a:t>
          </a:r>
        </a:p>
      </dsp:txBody>
      <dsp:txXfrm>
        <a:off x="6911922" y="1047"/>
        <a:ext cx="1451692" cy="871015"/>
      </dsp:txXfrm>
    </dsp:sp>
    <dsp:sp modelId="{0366E39E-0BB3-422E-9671-ED9DCFDF7D17}">
      <dsp:nvSpPr>
        <dsp:cNvPr id="0" name=""/>
        <dsp:cNvSpPr/>
      </dsp:nvSpPr>
      <dsp:spPr>
        <a:xfrm>
          <a:off x="524475" y="1017232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gazdasági társaság </a:t>
          </a:r>
        </a:p>
      </dsp:txBody>
      <dsp:txXfrm>
        <a:off x="524475" y="1017232"/>
        <a:ext cx="1451692" cy="871015"/>
      </dsp:txXfrm>
    </dsp:sp>
    <dsp:sp modelId="{C45B4F3D-75E4-42B5-9ED3-FA51439FD96D}">
      <dsp:nvSpPr>
        <dsp:cNvPr id="0" name=""/>
        <dsp:cNvSpPr/>
      </dsp:nvSpPr>
      <dsp:spPr>
        <a:xfrm>
          <a:off x="2121337" y="1017232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közös vállalat </a:t>
          </a:r>
        </a:p>
      </dsp:txBody>
      <dsp:txXfrm>
        <a:off x="2121337" y="1017232"/>
        <a:ext cx="1451692" cy="871015"/>
      </dsp:txXfrm>
    </dsp:sp>
    <dsp:sp modelId="{DB25425D-E977-46AB-B684-7C9E35A1C8A3}">
      <dsp:nvSpPr>
        <dsp:cNvPr id="0" name=""/>
        <dsp:cNvSpPr/>
      </dsp:nvSpPr>
      <dsp:spPr>
        <a:xfrm>
          <a:off x="3718198" y="1017232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egyéni cég </a:t>
          </a:r>
        </a:p>
      </dsp:txBody>
      <dsp:txXfrm>
        <a:off x="3718198" y="1017232"/>
        <a:ext cx="1451692" cy="871015"/>
      </dsp:txXfrm>
    </dsp:sp>
    <dsp:sp modelId="{ADD8AA08-A8A7-4FA0-B1A7-AE95026F98B6}">
      <dsp:nvSpPr>
        <dsp:cNvPr id="0" name=""/>
        <dsp:cNvSpPr/>
      </dsp:nvSpPr>
      <dsp:spPr>
        <a:xfrm>
          <a:off x="5315060" y="1017232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egyesülés</a:t>
          </a:r>
        </a:p>
      </dsp:txBody>
      <dsp:txXfrm>
        <a:off x="5315060" y="1017232"/>
        <a:ext cx="1451692" cy="871015"/>
      </dsp:txXfrm>
    </dsp:sp>
    <dsp:sp modelId="{BD49DE68-6BA6-4E2F-80A1-914A9DD2825A}">
      <dsp:nvSpPr>
        <dsp:cNvPr id="0" name=""/>
        <dsp:cNvSpPr/>
      </dsp:nvSpPr>
      <dsp:spPr>
        <a:xfrm>
          <a:off x="6911922" y="1017232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európai részvény társaság</a:t>
          </a:r>
        </a:p>
      </dsp:txBody>
      <dsp:txXfrm>
        <a:off x="6911922" y="1017232"/>
        <a:ext cx="1451692" cy="871015"/>
      </dsp:txXfrm>
    </dsp:sp>
    <dsp:sp modelId="{8E711A0C-F65D-47AB-965E-3E88BC43EFB0}">
      <dsp:nvSpPr>
        <dsp:cNvPr id="0" name=""/>
        <dsp:cNvSpPr/>
      </dsp:nvSpPr>
      <dsp:spPr>
        <a:xfrm>
          <a:off x="524475" y="2033416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európai gazdasági egyesülés</a:t>
          </a:r>
        </a:p>
      </dsp:txBody>
      <dsp:txXfrm>
        <a:off x="524475" y="2033416"/>
        <a:ext cx="1451692" cy="871015"/>
      </dsp:txXfrm>
    </dsp:sp>
    <dsp:sp modelId="{249FCEB4-8204-4E6C-9F25-C6B03A32C308}">
      <dsp:nvSpPr>
        <dsp:cNvPr id="0" name=""/>
        <dsp:cNvSpPr/>
      </dsp:nvSpPr>
      <dsp:spPr>
        <a:xfrm>
          <a:off x="2121337" y="2033416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európai szövetkezet</a:t>
          </a:r>
        </a:p>
      </dsp:txBody>
      <dsp:txXfrm>
        <a:off x="2121337" y="2033416"/>
        <a:ext cx="1451692" cy="871015"/>
      </dsp:txXfrm>
    </dsp:sp>
    <dsp:sp modelId="{B31CDE57-9E97-4444-BAE2-ADEBB9E06667}">
      <dsp:nvSpPr>
        <dsp:cNvPr id="0" name=""/>
        <dsp:cNvSpPr/>
      </dsp:nvSpPr>
      <dsp:spPr>
        <a:xfrm>
          <a:off x="3718198" y="2033416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vízgazdálkodási társulat</a:t>
          </a:r>
        </a:p>
      </dsp:txBody>
      <dsp:txXfrm>
        <a:off x="3718198" y="2033416"/>
        <a:ext cx="1451692" cy="871015"/>
      </dsp:txXfrm>
    </dsp:sp>
    <dsp:sp modelId="{56E11B90-7665-473A-A0A9-0B4F786392F7}">
      <dsp:nvSpPr>
        <dsp:cNvPr id="0" name=""/>
        <dsp:cNvSpPr/>
      </dsp:nvSpPr>
      <dsp:spPr>
        <a:xfrm>
          <a:off x="5315060" y="2033416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erdő-birtokossági társulat</a:t>
          </a:r>
        </a:p>
      </dsp:txBody>
      <dsp:txXfrm>
        <a:off x="5315060" y="2033416"/>
        <a:ext cx="1451692" cy="871015"/>
      </dsp:txXfrm>
    </dsp:sp>
    <dsp:sp modelId="{81E528C3-262C-4CA4-B9E1-2EF57F3FFE5A}">
      <dsp:nvSpPr>
        <dsp:cNvPr id="0" name=""/>
        <dsp:cNvSpPr/>
      </dsp:nvSpPr>
      <dsp:spPr>
        <a:xfrm>
          <a:off x="6911922" y="2033416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állami vállalat</a:t>
          </a:r>
        </a:p>
      </dsp:txBody>
      <dsp:txXfrm>
        <a:off x="6911922" y="2033416"/>
        <a:ext cx="1451692" cy="871015"/>
      </dsp:txXfrm>
    </dsp:sp>
    <dsp:sp modelId="{A6AC389D-032A-4A04-BDAC-B01939B29069}">
      <dsp:nvSpPr>
        <dsp:cNvPr id="0" name=""/>
        <dsp:cNvSpPr/>
      </dsp:nvSpPr>
      <dsp:spPr>
        <a:xfrm>
          <a:off x="524475" y="3049601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egyes jogi személyek vállalata </a:t>
          </a:r>
        </a:p>
      </dsp:txBody>
      <dsp:txXfrm>
        <a:off x="524475" y="3049601"/>
        <a:ext cx="1451692" cy="871015"/>
      </dsp:txXfrm>
    </dsp:sp>
    <dsp:sp modelId="{84954C6D-7F8B-4CCC-92F1-5F15390FAB2E}">
      <dsp:nvSpPr>
        <dsp:cNvPr id="0" name=""/>
        <dsp:cNvSpPr/>
      </dsp:nvSpPr>
      <dsp:spPr>
        <a:xfrm>
          <a:off x="2121337" y="3049601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külföldi sz.helyű vállalat </a:t>
          </a:r>
          <a:r>
            <a:rPr lang="hu-HU" sz="1600" kern="1200" dirty="0" err="1"/>
            <a:t>mo</a:t>
          </a:r>
          <a:r>
            <a:rPr lang="hu-HU" sz="1600" kern="1200" dirty="0"/>
            <a:t>.-i fióktelepe</a:t>
          </a:r>
        </a:p>
      </dsp:txBody>
      <dsp:txXfrm>
        <a:off x="2121337" y="3049601"/>
        <a:ext cx="1451692" cy="871015"/>
      </dsp:txXfrm>
    </dsp:sp>
    <dsp:sp modelId="{F4319360-C332-4B7A-B6C7-BFC037D898A2}">
      <dsp:nvSpPr>
        <dsp:cNvPr id="0" name=""/>
        <dsp:cNvSpPr/>
      </dsp:nvSpPr>
      <dsp:spPr>
        <a:xfrm>
          <a:off x="3718198" y="3049601"/>
          <a:ext cx="1451692" cy="871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lakás-szövetkezet*</a:t>
          </a:r>
        </a:p>
      </dsp:txBody>
      <dsp:txXfrm>
        <a:off x="3718198" y="3049601"/>
        <a:ext cx="1451692" cy="871015"/>
      </dsp:txXfrm>
    </dsp:sp>
    <dsp:sp modelId="{A50F1728-41E5-461C-A31A-5101A145FF32}">
      <dsp:nvSpPr>
        <dsp:cNvPr id="0" name=""/>
        <dsp:cNvSpPr/>
      </dsp:nvSpPr>
      <dsp:spPr>
        <a:xfrm>
          <a:off x="5315060" y="3049601"/>
          <a:ext cx="1451692" cy="87101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szabadalmi ügyvivői iroda</a:t>
          </a:r>
        </a:p>
      </dsp:txBody>
      <dsp:txXfrm>
        <a:off x="5315060" y="3049601"/>
        <a:ext cx="1451692" cy="871015"/>
      </dsp:txXfrm>
    </dsp:sp>
    <dsp:sp modelId="{365C59AF-0175-4110-8363-DDB10C1B97DE}">
      <dsp:nvSpPr>
        <dsp:cNvPr id="0" name=""/>
        <dsp:cNvSpPr/>
      </dsp:nvSpPr>
      <dsp:spPr>
        <a:xfrm>
          <a:off x="6911922" y="3049601"/>
          <a:ext cx="1451692" cy="87101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egyéni szabadalmi ügyvivő*</a:t>
          </a:r>
        </a:p>
      </dsp:txBody>
      <dsp:txXfrm>
        <a:off x="6911922" y="3049601"/>
        <a:ext cx="1451692" cy="871015"/>
      </dsp:txXfrm>
    </dsp:sp>
    <dsp:sp modelId="{8896A05B-CD67-4270-95CC-1A0F08AF7C9C}">
      <dsp:nvSpPr>
        <dsp:cNvPr id="0" name=""/>
        <dsp:cNvSpPr/>
      </dsp:nvSpPr>
      <dsp:spPr>
        <a:xfrm>
          <a:off x="524475" y="4065786"/>
          <a:ext cx="1451692" cy="87101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ügyvédi iroda</a:t>
          </a:r>
        </a:p>
      </dsp:txBody>
      <dsp:txXfrm>
        <a:off x="524475" y="4065786"/>
        <a:ext cx="1451692" cy="871015"/>
      </dsp:txXfrm>
    </dsp:sp>
    <dsp:sp modelId="{FDE1A8B9-7F9C-4A71-8FC9-770C8E8005F9}">
      <dsp:nvSpPr>
        <dsp:cNvPr id="0" name=""/>
        <dsp:cNvSpPr/>
      </dsp:nvSpPr>
      <dsp:spPr>
        <a:xfrm>
          <a:off x="2121337" y="4065786"/>
          <a:ext cx="1451692" cy="87101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egyéni ügyvéd*</a:t>
          </a:r>
        </a:p>
      </dsp:txBody>
      <dsp:txXfrm>
        <a:off x="2121337" y="4065786"/>
        <a:ext cx="1451692" cy="871015"/>
      </dsp:txXfrm>
    </dsp:sp>
    <dsp:sp modelId="{A3F7693A-6F7C-4B55-B6E5-E770B8EF4FF4}">
      <dsp:nvSpPr>
        <dsp:cNvPr id="0" name=""/>
        <dsp:cNvSpPr/>
      </dsp:nvSpPr>
      <dsp:spPr>
        <a:xfrm>
          <a:off x="3718198" y="4065786"/>
          <a:ext cx="1451692" cy="871015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európai közösségi jogász*</a:t>
          </a:r>
        </a:p>
      </dsp:txBody>
      <dsp:txXfrm>
        <a:off x="3718198" y="4065786"/>
        <a:ext cx="1451692" cy="871015"/>
      </dsp:txXfrm>
    </dsp:sp>
    <dsp:sp modelId="{E9D11D14-3892-4021-86B5-E273FD1C1DE2}">
      <dsp:nvSpPr>
        <dsp:cNvPr id="0" name=""/>
        <dsp:cNvSpPr/>
      </dsp:nvSpPr>
      <dsp:spPr>
        <a:xfrm>
          <a:off x="5315060" y="4065786"/>
          <a:ext cx="1451692" cy="871015"/>
        </a:xfrm>
        <a:prstGeom prst="rect">
          <a:avLst/>
        </a:prstGeom>
        <a:solidFill>
          <a:schemeClr val="accent2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európai területi társulás</a:t>
          </a:r>
        </a:p>
      </dsp:txBody>
      <dsp:txXfrm>
        <a:off x="5315060" y="4065786"/>
        <a:ext cx="1451692" cy="871015"/>
      </dsp:txXfrm>
    </dsp:sp>
    <dsp:sp modelId="{6D6C7D64-8826-4BA3-9F8E-DCE5D3F95D28}">
      <dsp:nvSpPr>
        <dsp:cNvPr id="0" name=""/>
        <dsp:cNvSpPr/>
      </dsp:nvSpPr>
      <dsp:spPr>
        <a:xfrm>
          <a:off x="6911922" y="4065786"/>
          <a:ext cx="1451692" cy="871015"/>
        </a:xfrm>
        <a:prstGeom prst="rect">
          <a:avLst/>
        </a:prstGeom>
        <a:solidFill>
          <a:schemeClr val="accent2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/>
            <a:t>egyéb állami gazdálkodó szerv</a:t>
          </a:r>
        </a:p>
      </dsp:txBody>
      <dsp:txXfrm>
        <a:off x="6911922" y="4065786"/>
        <a:ext cx="1451692" cy="87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2239-6C6F-472F-B175-F0FADCEE2BD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F5570-FE69-4FDF-99DA-8CDE43644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5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Cégkapu egy elektronikus tárhely a gazdálkodó szervezetek számára, ahol minden érintett és arra jogosultsággal rendelkező személy egy helyen férhet hozzá az adott cég vagy szervezet hivatalos levelezéséhez. </a:t>
            </a:r>
          </a:p>
          <a:p>
            <a:r>
              <a:rPr lang="hu-HU" dirty="0"/>
              <a:t>A cégkapu-szolgáltatás a gazdálkodó szervezetek számára ingyenesen biztosít egy praktikus, könnyen kezelhető, hivatalos </a:t>
            </a:r>
            <a:r>
              <a:rPr lang="hu-HU" dirty="0" err="1"/>
              <a:t>tárhelyet</a:t>
            </a:r>
            <a:r>
              <a:rPr lang="hu-HU" dirty="0"/>
              <a:t>, dokumentumküldést és érkeztetést könnyítő megoldást a hagyományos papíralapú ügymenettel szemben.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96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43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Amennyiben a gazdálkodó szervezet már rendelkezik véglegesített cégkapu-regisztrációval és hivatalos ügyeinek intézése jelentős számú dokumentumot generál, lehetősége van gépi Cégkapu kiépítésére. 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A gépi interfész automatikusan, ügyintézői beavatkozás nélkül kezeli a dokumentumforgalmat, legyen szó akár letöltésről vagy küldésről, ezzel igazodva azon vállalatok és szervezetek igényeihez, amelyek hatékonyan és időtakarékosan szeretnének nagy mennyiségű dokumentumot továbbítani és fogadni Cégkapun keresztül.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A gépi interfész kialakításához benyújtandó csatlakozási kérdőív és a kiépítéshez szükséges interfész specifikáció a fenti honlapon érhető el.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FF5570-FE69-4FDF-99DA-8CDE436443C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297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tárhelyekhez kapcsolódó összes dokumentáció elérhető a tárhely felületén a „Súgó” gombra kattintva.</a:t>
            </a:r>
          </a:p>
          <a:p>
            <a:r>
              <a:rPr lang="hu-HU" dirty="0"/>
              <a:t>Ugyanitt elérhető a legutolsó alkalmazás frissítés után elérhető új funkciók listája,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58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hu-HU" dirty="0"/>
              <a:t>2018 január 1-től bővül a Cégkapura kötelezettek köre, ekkortól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Lakászszövetkezetek,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Egyéni ügyvéd,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Egyéni szabadalmi </a:t>
            </a:r>
            <a:r>
              <a:rPr lang="hu-HU" dirty="0" err="1"/>
              <a:t>ügyvívő</a:t>
            </a:r>
            <a:r>
              <a:rPr lang="hu-HU" dirty="0"/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És az Európai közösségi jogász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dirty="0"/>
              <a:t>Is Cégkaput kell használjon az elektronikus ügyintézés során.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8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/>
              <a:t>A gazdálkodó szervezet regisztrációját a https://cegkapu.gov.hu oldalon elektronikusan lehet kezdeményezni.</a:t>
            </a:r>
            <a:endParaRPr lang="hu-HU" dirty="0"/>
          </a:p>
          <a:p>
            <a:br>
              <a:rPr lang="hu-HU" dirty="0"/>
            </a:br>
            <a:r>
              <a:rPr lang="hu-HU" dirty="0"/>
              <a:t>A Cégkapu online – vagyis a teljesen automatikus – regisztrációját csak a cégnyilvántartásban szereplő gazdálkodó szervezet esetén lehet alkalmazni. Az online-regisztráció további előfeltétele, hogy a képviseletre jogosult személy a saját nevében végezze el a regisztrációt.</a:t>
            </a:r>
            <a:br>
              <a:rPr lang="hu-HU" dirty="0"/>
            </a:br>
            <a:r>
              <a:rPr lang="hu-HU" b="1" dirty="0"/>
              <a:t>Figyelem!</a:t>
            </a:r>
            <a:r>
              <a:rPr lang="hu-HU" dirty="0"/>
              <a:t> Mind a regisztrációt végző személy, mind a cégkapu-megbízott számára előfeltétel, hogy az állam által kötelezően nyújtott azonosítási szolgáltatás útján (Ügyfélkapu, Részleges kódú telefonos azonosítás, Elektronikus személyazonosító igazolvány) azonosítsa magát.</a:t>
            </a:r>
          </a:p>
          <a:p>
            <a:r>
              <a:rPr lang="hu-HU" dirty="0"/>
              <a:t>Az űrlapos regisztrációt azok a nem természetes személyek vehetik igénybe, akik </a:t>
            </a:r>
          </a:p>
          <a:p>
            <a:pPr lvl="1"/>
            <a:r>
              <a:rPr lang="hu-HU" dirty="0"/>
              <a:t>közhiteles nyilvántartásban nem szerepelnek, továbbá azok, akiknél a</a:t>
            </a:r>
          </a:p>
          <a:p>
            <a:pPr lvl="1"/>
            <a:r>
              <a:rPr lang="hu-HU" dirty="0"/>
              <a:t>választott szervezeti forma "egyéb gazdálkodó szervezet",</a:t>
            </a:r>
          </a:p>
          <a:p>
            <a:pPr lvl="1"/>
            <a:r>
              <a:rPr lang="hu-HU" dirty="0"/>
              <a:t>nem maga a képviseletre jogosult személy végzi a regisztrációt,</a:t>
            </a:r>
          </a:p>
          <a:p>
            <a:pPr lvl="1"/>
            <a:r>
              <a:rPr lang="hu-HU" dirty="0"/>
              <a:t>vagy együttes képviselet esetén a regisztrációt nem csak a saját nevében szeretné elvégezni, hanem a képviseletre jogosult társa helyett is.</a:t>
            </a:r>
          </a:p>
          <a:p>
            <a:r>
              <a:rPr lang="hu-HU" dirty="0"/>
              <a:t>Az űrlaphoz kötelező jelleggel csatolni kell minden olyan dokumentumot, amely a gazdálkodó szervezet nevében cégkapu-regisztrációt kezdeményező személy/személyek képviseleti jogosultságát hitelt érdemlően igazolja, valamint a szervezet létesítő dokumentumait. (A csatolandó iratokról részletesebben itt olvashat: https://ugyintezes.magyarorszag.hu/dokumentumok/urlapos_reg_csatolmanyok.PDF)</a:t>
            </a:r>
          </a:p>
          <a:p>
            <a:br>
              <a:rPr lang="hu-HU" dirty="0"/>
            </a:br>
            <a:r>
              <a:rPr lang="hu-HU" b="1" dirty="0"/>
              <a:t>A Cégkapu-regisztrációról bővebben itt olvashat: https://ugyintezes.magyarorszag.hu/dokumentumok/ckp_regisztracio.PDF</a:t>
            </a:r>
            <a:endParaRPr lang="hu-HU" dirty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14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Elérhető a magyarorszag.hu-</a:t>
            </a:r>
            <a:r>
              <a:rPr lang="hu-HU" dirty="0" err="1"/>
              <a:t>ról</a:t>
            </a:r>
            <a:r>
              <a:rPr lang="hu-HU" dirty="0"/>
              <a:t> a „Tárhely” gombra kattintva, vagy közvetlenül a tarthely.gov.hu oldalról.</a:t>
            </a:r>
          </a:p>
          <a:p>
            <a:r>
              <a:rPr lang="hu-HU" dirty="0"/>
              <a:t>A felhasználók azonosítása a Központi Azonosítási Ügynök (KAÜ) rendszeren keresztül történik.</a:t>
            </a:r>
          </a:p>
          <a:p>
            <a:r>
              <a:rPr lang="hu-HU" dirty="0"/>
              <a:t>Sikeres azonosítást követően a felhasználó alapértelmezettként beállított tárhelye jelenik meg. Alapértelmezett tárhely lehet a személyes, a hivatali, ill. a cégkapus postafiók is. Ennek beállítására a Tárhely adminisztráció felületén a Felhasználói beállítások részben van lehetőség.</a:t>
            </a:r>
          </a:p>
          <a:p>
            <a:r>
              <a:rPr lang="hu-HU" dirty="0"/>
              <a:t>Amennyiben a gazdálkodó szervezet már rendelkezik véglegesített Cégkapuval, amelynek a belépett felhasználó ügykezelője vagy cégkapumegbízottja, a Cégkaput a bal oldali menüsávban elérhető tárhelylistából választhatja ki. A listában a cégkapus postafiókok alapértelmezetten az adószámukon jelennek meg, ez az elnevezés azonban a ikonra kattintva tetszőlegesen módosítható (</a:t>
            </a:r>
            <a:r>
              <a:rPr lang="hu-HU" dirty="0" err="1"/>
              <a:t>max</a:t>
            </a:r>
            <a:r>
              <a:rPr lang="hu-HU" dirty="0"/>
              <a:t>. 128 karakter).</a:t>
            </a:r>
          </a:p>
          <a:p>
            <a:r>
              <a:rPr lang="hu-HU" dirty="0"/>
              <a:t>A lista tetején lévő szabadszöveges mezőbe az adószámot vagy annak egy töredékét beírva szintén rákereshet a tárhelyre.</a:t>
            </a:r>
          </a:p>
          <a:p>
            <a:r>
              <a:rPr lang="hu-HU" dirty="0"/>
              <a:t>A Cégkapuba érkezett dokumentumokat a cégkapus tárhely kiválasztását követően a Beérkezett menüpontban tekintheti meg. A mappára vonatkozóan alapértelmezett szűrés van beállítva, - ezt mutatja a Szűrés gomb piros színnel történő jelölése is - így a rendszerüzenetek csak a szűrési feltételek törlését követően jelennek meg a listában.</a:t>
            </a:r>
          </a:p>
          <a:p>
            <a:r>
              <a:rPr lang="hu-HU" dirty="0"/>
              <a:t>A mappa mellett megjelenített szám mutatja a kiválasztott postafiókban lévő olvasatlan üzenetek számát (ide tartoznak a szűrt olvasatlan dokumentumok is).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9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Cégkapuban az adminisztrációt végző cégkapumegbízott a rendszer segítségével megadhatja, hogy kik azok, akik dokumentumokat küldhetnek és fogadhatnak.</a:t>
            </a:r>
          </a:p>
          <a:p>
            <a:r>
              <a:rPr lang="hu-HU" dirty="0"/>
              <a:t>A Beállítások menüpontra kattintva érhető el a Cégkapu adminisztráció, ahol a Cégkapuhoz lehet ügykezelőket felvenni. Az ügykezelők száma nem korlátozott. A Cégkapu megbízott </a:t>
            </a:r>
            <a:r>
              <a:rPr lang="hu-HU" dirty="0" err="1"/>
              <a:t>Cégkapunként</a:t>
            </a:r>
            <a:r>
              <a:rPr lang="hu-HU" dirty="0"/>
              <a:t> maximum 1 fő lehet, módosítani a regisztrációs felületen lehet.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44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jogosultságkezelési funkció a Hivatali kapuban és Cégkapuban használható szolgáltatás, amelynek alapja a kézi-, és a szabályokra épülő automatikus címkézés. A szabályok létrehozásával különböző, a dokumentumokra vonatkozó feltételek (pl. feladó, címzett, dokumentumtípus stb.) adhatók meg, amelyek alapján automatikusan lehet az üzenetekhez címkéket rendelni. Beállítható, hogy az adott címkéhez kapcsolódjon-e jogosultságkezelés, mely esetben a címkéhez felhasználókat lehet rendelni.</a:t>
            </a:r>
          </a:p>
          <a:p>
            <a:r>
              <a:rPr lang="hu-HU" dirty="0"/>
              <a:t>A címkekezelést a teljes tárhelyre (személyes tárhely, hivatali és cégkapus tárhely) elérhető, címkézni lehet a beérkezett, az elküldött, valamint a tartóstár dokumentumait is.</a:t>
            </a:r>
          </a:p>
          <a:p>
            <a:r>
              <a:rPr lang="hu-HU" dirty="0"/>
              <a:t>Cégkapu és Hivatali kapu esetén lehetőség van a küldési jogosultság letiltására is. Azok az ügykezelők, akik nem rendelkeznek küldési jogosultsággal, nem tölthetnek fel dokumentumokat az adott szervezet nevében sem a tárhelyről, sem pedig más Központi Azonosítási Ügynök (KAÜ)-azonosítást használó alkalmazásból (pl. Általános Nyomtatványkitöltő, </a:t>
            </a:r>
            <a:r>
              <a:rPr lang="hu-HU" dirty="0" err="1"/>
              <a:t>ePapír</a:t>
            </a:r>
            <a:r>
              <a:rPr lang="hu-HU" dirty="0"/>
              <a:t>).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FF5570-FE69-4FDF-99DA-8CDE436443C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694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/>
              <a:t>A Tárhely adminisztráció szolgáltatás állampolgárok, valamint Hivatali kapu, illetve Cégkapu-hozzáférés esetén egy felületről biztosítja a dokumentumkezeléshez kapcsolódó beállítások elvégzését a személyes Értesítési tárhellyel rendelkező felhasználók és a Hivatali kapu / Cégkapu kapcsolattartói részére. A szolgáltatás jobb áttekinthetőséget és egyszerűbb kezelhetőséget biztosít, valamint segíti a munkafolyamatok felgyorsítását.</a:t>
            </a:r>
          </a:p>
          <a:p>
            <a:r>
              <a:rPr lang="hu-HU" dirty="0"/>
              <a:t>Az oldalon kizárólag az a Cégkapu látható, amelynek a bejelentkezett felhasználó a cégkapumegbízottja, ugyanis ő jogosult a Cégkapu adminisztrációs felület kezelésére.</a:t>
            </a:r>
          </a:p>
          <a:p>
            <a:r>
              <a:rPr lang="hu-HU" dirty="0"/>
              <a:t>Az adminisztrációs felületen az alábbi funkciók érhetők el:</a:t>
            </a:r>
          </a:p>
          <a:p>
            <a:r>
              <a:rPr lang="hu-HU" dirty="0"/>
              <a:t> Meglévő Cégkapuk adminisztrációjának elvégzése, beállítások módosítása,</a:t>
            </a:r>
          </a:p>
          <a:p>
            <a:r>
              <a:rPr lang="hu-HU" dirty="0"/>
              <a:t> Cégkapu-megbízott módosításának kezdeményezése (regisztrációs alkalmazás elérése),</a:t>
            </a:r>
          </a:p>
          <a:p>
            <a:r>
              <a:rPr lang="hu-HU" dirty="0"/>
              <a:t> Vevénykezelési profilok megtekintése, saját profil létrehozása,</a:t>
            </a:r>
          </a:p>
          <a:p>
            <a:r>
              <a:rPr lang="hu-HU" dirty="0"/>
              <a:t> Korlátozott hozzáférésű címkék ügykezelőhöz rendelése</a:t>
            </a:r>
          </a:p>
          <a:p>
            <a:r>
              <a:rPr lang="hu-HU" dirty="0"/>
              <a:t> Automatikus címkézési szabályok létrehozása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1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Automata címkézési szabály létrehozása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űrlapon meg kell adni a címkézési szabály adatait (a Cégkapu / Hivatali tárhely rövid és hosszú neve automatikusan kitöltődik):</a:t>
            </a: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Címkézési szabály neve – az új szabály neve, amellyel könnyen beazonosítható (tetszőleges név megadható,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50 karakter);</a:t>
            </a: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Címkézési szabály leírása –a szabály működésének részletesebb leírása. Javasolt a leírást releváns információkkal ellátni, mert később segítséget nyújthat a cégkapu megbízottnak (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1000 karakter)</a:t>
            </a: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Státusz:</a:t>
            </a: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Aktív – a szabály bekapcsolt állapotban van, és mentést követően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végrehajtódik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minden újonnan beérkező, vagy kimenő üzeneten, a megadott feltételeknek megfelelően (alapértelmezett beállítás);</a:t>
            </a: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Passzív – a szabály kikapcsolt állapotban van, a beérkező, és a kimenő dokumentumok tekintetében nem kerül alkalmazásra az adott szabály.</a:t>
            </a:r>
          </a:p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Szabályrendszer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részben adhatók meg azok az egyszerű vagy összetett feltételek, amelyek címkéhez rendelést követően végrehajtódnak a beérkezett és feltöltött dokumentumokra vonatkozóan. </a:t>
            </a:r>
          </a:p>
          <a:p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Feltételként az alábbi lehetőségek közül lehet választani: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Feladó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feladó pontos rövid neve (hivatali tárhely rövidnév) vagy természetes személy esetén a viselt neve (min. 3 karaktert meg kell adni).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Címzett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pontos rövid neve vagy természetes személy esetén a viselt neve.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Hivatkozott azonosító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válaszdokumentumokban szereplő hivatkozott érkeztetési szám, az eredeti dokumentum érkeztetési száma.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Dokumentum típus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Dokumentum típus, leírás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oszlop felső sorában található adatok,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Dokumentum típus leírás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Dokumentum típus, leírás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oszlop alsó sorában található adatok,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 neve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beérkezett / elküldött dokumentum neve (beérkezett dokumentum esetén az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Üzenet részletei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ablakban található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Csatolmány</a:t>
            </a:r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mező értéke.</a:t>
            </a:r>
          </a:p>
          <a:p>
            <a:pPr lvl="0"/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Megjegyzés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Beérkezett dokumentum esetén az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Üzenet részletei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ablakban található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Megjegyzés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mező értéke. (Hivatali tárhelyről elküldött állományok esetén a feltöltésnél opcionálisan megadható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Megjegyzés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mező értéke.)</a:t>
            </a:r>
          </a:p>
          <a:p>
            <a:pPr lvl="0"/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hu-H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Címkék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részben lehet címkét rendelni a szabályhoz. 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53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fenti képernyőn látható, hogyan </a:t>
            </a:r>
            <a:r>
              <a:rPr lang="hu-HU" dirty="0" err="1"/>
              <a:t>jelnnek</a:t>
            </a:r>
            <a:r>
              <a:rPr lang="hu-HU" dirty="0"/>
              <a:t> meg a címkék az üzeneteknél.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5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SZ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18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ISZ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0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054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SZ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40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31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>
              <a:lumMod val="65000"/>
              <a:lumOff val="35000"/>
            </a:schemeClr>
          </a:solidFill>
          <a:latin typeface="Source Sans Pro Ligh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819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>
              <a:lumMod val="65000"/>
              <a:lumOff val="35000"/>
            </a:schemeClr>
          </a:solidFill>
          <a:latin typeface="Source Sans Pro Ligh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zeusz.gov.hu/bksz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 flipH="1">
            <a:off x="0" y="0"/>
            <a:ext cx="9144000" cy="3795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49303" y="809874"/>
            <a:ext cx="599510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1400" dirty="0">
                <a:solidFill>
                  <a:schemeClr val="bg1"/>
                </a:solidFill>
                <a:latin typeface="Calibri Light" panose="020F0302020204030204" pitchFamily="34" charset="0"/>
              </a:rPr>
              <a:t> </a:t>
            </a:r>
            <a:endParaRPr lang="en-US" sz="1400" b="1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itle 13"/>
          <p:cNvSpPr>
            <a:spLocks noGrp="1"/>
          </p:cNvSpPr>
          <p:nvPr>
            <p:ph type="title" idx="4294967295"/>
          </p:nvPr>
        </p:nvSpPr>
        <p:spPr>
          <a:xfrm>
            <a:off x="2249303" y="368462"/>
            <a:ext cx="4645395" cy="53228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u-HU" cap="all" dirty="0">
                <a:solidFill>
                  <a:schemeClr val="bg1"/>
                </a:solidFill>
                <a:latin typeface="Calibri Light" panose="020F0302020204030204" pitchFamily="34" charset="0"/>
              </a:rPr>
              <a:t>Mi a cégkapu?</a:t>
            </a:r>
            <a:endParaRPr lang="en-US" cap="all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Title 13"/>
          <p:cNvSpPr txBox="1">
            <a:spLocks/>
          </p:cNvSpPr>
          <p:nvPr/>
        </p:nvSpPr>
        <p:spPr>
          <a:xfrm>
            <a:off x="2555814" y="1203598"/>
            <a:ext cx="6081400" cy="83099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bg1"/>
                </a:solidFill>
                <a:latin typeface="Calibri Light" panose="020F0302020204030204" pitchFamily="34" charset="0"/>
              </a:rPr>
              <a:t>Biztonságos kézbesítési szolgáltatáshoz kapcsolódó</a:t>
            </a:r>
          </a:p>
        </p:txBody>
      </p:sp>
      <p:sp>
        <p:nvSpPr>
          <p:cNvPr id="13" name="Title 13"/>
          <p:cNvSpPr txBox="1">
            <a:spLocks/>
          </p:cNvSpPr>
          <p:nvPr/>
        </p:nvSpPr>
        <p:spPr>
          <a:xfrm>
            <a:off x="2555813" y="2244809"/>
            <a:ext cx="6081401" cy="83099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bg1"/>
                </a:solidFill>
                <a:latin typeface="Calibri Light" panose="020F0302020204030204" pitchFamily="34" charset="0"/>
              </a:rPr>
              <a:t>gazdálkodó szervezetek számára biztosított tárhely</a:t>
            </a:r>
          </a:p>
        </p:txBody>
      </p:sp>
      <p:sp>
        <p:nvSpPr>
          <p:cNvPr id="25" name="Oval 24"/>
          <p:cNvSpPr/>
          <p:nvPr/>
        </p:nvSpPr>
        <p:spPr>
          <a:xfrm>
            <a:off x="2314869" y="2367281"/>
            <a:ext cx="237626" cy="2376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2386254" y="2433097"/>
            <a:ext cx="94869" cy="9838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314869" y="1326070"/>
            <a:ext cx="237626" cy="2376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2386254" y="1391886"/>
            <a:ext cx="94869" cy="9838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31" name="Title 13"/>
          <p:cNvSpPr txBox="1">
            <a:spLocks/>
          </p:cNvSpPr>
          <p:nvPr/>
        </p:nvSpPr>
        <p:spPr>
          <a:xfrm>
            <a:off x="2627784" y="4053140"/>
            <a:ext cx="6009429" cy="4001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000" dirty="0">
                <a:solidFill>
                  <a:srgbClr val="000000"/>
                </a:solidFill>
                <a:latin typeface="Calibri Light" panose="020F0302020204030204" pitchFamily="34" charset="0"/>
              </a:rPr>
              <a:t>Egyéni vállalkozó a Személyes tárhelyét használja!</a:t>
            </a:r>
            <a:endParaRPr lang="en-US" sz="20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2" name="Flowchart: Off-page Connector 50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ECC8DF48-A167-4DC9-A06C-24BF8F6C4D88}" type="slidenum">
              <a:rPr lang="en-US" sz="1100" smtClean="0">
                <a:latin typeface="Calibri Light" panose="020F0302020204030204" pitchFamily="34" charset="0"/>
              </a:rPr>
              <a:t>1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499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50">
            <a:extLst>
              <a:ext uri="{FF2B5EF4-FFF2-40B4-BE49-F238E27FC236}">
                <a16:creationId xmlns:a16="http://schemas.microsoft.com/office/drawing/2014/main" id="{43DA6B7C-4F52-49DB-BFE9-58F1C02FD3BC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10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BA7EECC3-749E-4920-91A2-0C505E83A3B9}"/>
              </a:ext>
            </a:extLst>
          </p:cNvPr>
          <p:cNvSpPr/>
          <p:nvPr/>
        </p:nvSpPr>
        <p:spPr>
          <a:xfrm>
            <a:off x="5364088" y="267495"/>
            <a:ext cx="2555776" cy="45883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Csoportba foglalás 25">
            <a:extLst>
              <a:ext uri="{FF2B5EF4-FFF2-40B4-BE49-F238E27FC236}">
                <a16:creationId xmlns:a16="http://schemas.microsoft.com/office/drawing/2014/main" id="{F48760F9-D3FA-48B8-8CA1-EBFFBC421836}"/>
              </a:ext>
            </a:extLst>
          </p:cNvPr>
          <p:cNvGrpSpPr/>
          <p:nvPr/>
        </p:nvGrpSpPr>
        <p:grpSpPr>
          <a:xfrm>
            <a:off x="5364088" y="267494"/>
            <a:ext cx="2448272" cy="4752528"/>
            <a:chOff x="6282815" y="1275605"/>
            <a:chExt cx="2353036" cy="3687615"/>
          </a:xfrm>
        </p:grpSpPr>
        <p:sp>
          <p:nvSpPr>
            <p:cNvPr id="27" name="Title 13">
              <a:extLst>
                <a:ext uri="{FF2B5EF4-FFF2-40B4-BE49-F238E27FC236}">
                  <a16:creationId xmlns:a16="http://schemas.microsoft.com/office/drawing/2014/main" id="{12594EB9-FFFE-468F-BA0E-60EF6D4846A4}"/>
                </a:ext>
              </a:extLst>
            </p:cNvPr>
            <p:cNvSpPr txBox="1">
              <a:spLocks/>
            </p:cNvSpPr>
            <p:nvPr/>
          </p:nvSpPr>
          <p:spPr>
            <a:xfrm>
              <a:off x="6490437" y="1275605"/>
              <a:ext cx="2035832" cy="110232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hu-HU" sz="2000" cap="all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Címkézési szabály összeállítása</a:t>
              </a:r>
            </a:p>
          </p:txBody>
        </p:sp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AD29FB3A-BF9F-4910-8D9C-EA90F1C30F41}"/>
                </a:ext>
              </a:extLst>
            </p:cNvPr>
            <p:cNvSpPr txBox="1">
              <a:spLocks/>
            </p:cNvSpPr>
            <p:nvPr/>
          </p:nvSpPr>
          <p:spPr>
            <a:xfrm>
              <a:off x="6282815" y="2505305"/>
              <a:ext cx="2353036" cy="245791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Adatok megadása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Szabály összeállítása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Címke hozzárendelése</a:t>
              </a:r>
              <a:endParaRPr lang="en-US" sz="1800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  <p:pic>
        <p:nvPicPr>
          <p:cNvPr id="4" name="Kép 3">
            <a:extLst>
              <a:ext uri="{FF2B5EF4-FFF2-40B4-BE49-F238E27FC236}">
                <a16:creationId xmlns:a16="http://schemas.microsoft.com/office/drawing/2014/main" id="{8D515B5C-DFFA-4987-98D8-6BECF22751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r="24800" b="11547"/>
          <a:stretch/>
        </p:blipFill>
        <p:spPr>
          <a:xfrm>
            <a:off x="395537" y="347403"/>
            <a:ext cx="4608512" cy="4448693"/>
          </a:xfrm>
          <a:prstGeom prst="rect">
            <a:avLst/>
          </a:prstGeom>
          <a:ln w="76200"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58968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50">
            <a:extLst>
              <a:ext uri="{FF2B5EF4-FFF2-40B4-BE49-F238E27FC236}">
                <a16:creationId xmlns:a16="http://schemas.microsoft.com/office/drawing/2014/main" id="{AC2E8D2C-AF14-4A38-9BB1-F38EB3F0D27D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11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E8F08FA-577F-4817-8942-63779CCDDE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6"/>
          <a:stretch/>
        </p:blipFill>
        <p:spPr>
          <a:xfrm>
            <a:off x="107504" y="1017017"/>
            <a:ext cx="6150679" cy="3109465"/>
          </a:xfrm>
          <a:prstGeom prst="rect">
            <a:avLst/>
          </a:prstGeom>
          <a:ln w="76200"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9E5C0415-FDB1-4332-93A6-1C4F8465CF12}"/>
              </a:ext>
            </a:extLst>
          </p:cNvPr>
          <p:cNvSpPr/>
          <p:nvPr/>
        </p:nvSpPr>
        <p:spPr>
          <a:xfrm>
            <a:off x="6444208" y="637782"/>
            <a:ext cx="2555776" cy="37500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DDAE05C3-4AE9-474D-B5CB-81F9BBF92DAF}"/>
              </a:ext>
            </a:extLst>
          </p:cNvPr>
          <p:cNvGrpSpPr/>
          <p:nvPr/>
        </p:nvGrpSpPr>
        <p:grpSpPr>
          <a:xfrm>
            <a:off x="6444208" y="709790"/>
            <a:ext cx="2520280" cy="3662160"/>
            <a:chOff x="6282815" y="1340506"/>
            <a:chExt cx="2422243" cy="3300640"/>
          </a:xfrm>
        </p:grpSpPr>
        <p:sp>
          <p:nvSpPr>
            <p:cNvPr id="8" name="Title 13">
              <a:extLst>
                <a:ext uri="{FF2B5EF4-FFF2-40B4-BE49-F238E27FC236}">
                  <a16:creationId xmlns:a16="http://schemas.microsoft.com/office/drawing/2014/main" id="{FBCB2B42-15C2-4675-AB28-87D2CAB3519E}"/>
                </a:ext>
              </a:extLst>
            </p:cNvPr>
            <p:cNvSpPr txBox="1">
              <a:spLocks/>
            </p:cNvSpPr>
            <p:nvPr/>
          </p:nvSpPr>
          <p:spPr>
            <a:xfrm>
              <a:off x="6490437" y="1340506"/>
              <a:ext cx="2035832" cy="63975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hu-HU" sz="2000" cap="all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Címkék megjelenése</a:t>
              </a:r>
              <a:endParaRPr lang="en-US" sz="2000" cap="all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7D3DC6D0-D2F8-4B60-AA01-2A58FE141D87}"/>
                </a:ext>
              </a:extLst>
            </p:cNvPr>
            <p:cNvSpPr txBox="1">
              <a:spLocks/>
            </p:cNvSpPr>
            <p:nvPr/>
          </p:nvSpPr>
          <p:spPr>
            <a:xfrm>
              <a:off x="6282815" y="2183231"/>
              <a:ext cx="2422243" cy="245791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Bal alul a menü alatt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 listában az üzenetek tárgya mellett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Címkéhez tartozó olvasatlan üzenetek száma</a:t>
              </a:r>
              <a:endParaRPr lang="en-US" sz="1800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10" name="Title 13">
            <a:extLst>
              <a:ext uri="{FF2B5EF4-FFF2-40B4-BE49-F238E27FC236}">
                <a16:creationId xmlns:a16="http://schemas.microsoft.com/office/drawing/2014/main" id="{E8D96544-BDDE-43F9-BD6C-08CB0E10BB0F}"/>
              </a:ext>
            </a:extLst>
          </p:cNvPr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Cégkapu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621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>
            <a:spLocks noGrp="1"/>
          </p:cNvSpPr>
          <p:nvPr>
            <p:ph idx="4294967295"/>
          </p:nvPr>
        </p:nvSpPr>
        <p:spPr>
          <a:xfrm>
            <a:off x="1044946" y="1546473"/>
            <a:ext cx="3024336" cy="7925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Ügykezelő adatainál beállítható, hogy az adott ügykezelő ne tudjon dokumentumot küldeni.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0" name="Title 13"/>
          <p:cNvSpPr txBox="1">
            <a:spLocks/>
          </p:cNvSpPr>
          <p:nvPr/>
        </p:nvSpPr>
        <p:spPr>
          <a:xfrm>
            <a:off x="1032053" y="1131590"/>
            <a:ext cx="2884425" cy="532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accent1"/>
                </a:solidFill>
                <a:latin typeface="Calibri Light" panose="020F0302020204030204" pitchFamily="34" charset="0"/>
              </a:rPr>
              <a:t>Küldés tiltása</a:t>
            </a:r>
            <a:endParaRPr lang="en-US" sz="24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56458" y="1266099"/>
            <a:ext cx="475253" cy="4752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044946" y="2962597"/>
            <a:ext cx="3024336" cy="7925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Adott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TSZ-re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korlátozható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a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dokumentum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elérése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amennyiben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a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küldő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megjelöli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az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átvételre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jogosultat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1032053" y="2547714"/>
            <a:ext cx="2884425" cy="532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accent1"/>
                </a:solidFill>
                <a:latin typeface="Calibri Light" panose="020F0302020204030204" pitchFamily="34" charset="0"/>
              </a:rPr>
              <a:t>Átvevői jogosultság</a:t>
            </a:r>
            <a:endParaRPr lang="en-US" sz="24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220072" y="1546473"/>
            <a:ext cx="3024336" cy="7925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Regisztrációkor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megadott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email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címre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érkeznek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.</a:t>
            </a:r>
            <a:r>
              <a:rPr lang="hu-HU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Módosítható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belépés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után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a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Beállítások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menüpontban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. 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Legyen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olyan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e-mail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cím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amit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minden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ügyintéző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láthat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!</a:t>
            </a:r>
          </a:p>
        </p:txBody>
      </p:sp>
      <p:sp>
        <p:nvSpPr>
          <p:cNvPr id="27" name="Title 13"/>
          <p:cNvSpPr txBox="1">
            <a:spLocks/>
          </p:cNvSpPr>
          <p:nvPr/>
        </p:nvSpPr>
        <p:spPr>
          <a:xfrm>
            <a:off x="5207179" y="1131590"/>
            <a:ext cx="2884425" cy="532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accent1"/>
                </a:solidFill>
                <a:latin typeface="Calibri Light" panose="020F0302020204030204" pitchFamily="34" charset="0"/>
              </a:rPr>
              <a:t>Értesítések</a:t>
            </a:r>
            <a:endParaRPr lang="en-US" sz="24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20072" y="2962597"/>
            <a:ext cx="3024336" cy="7925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Regisztrációs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alkalmazásban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Ugyanaz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tud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törölni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aki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regisztrálni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 is </a:t>
            </a:r>
            <a:r>
              <a:rPr lang="en-US" sz="1200" dirty="0" err="1">
                <a:solidFill>
                  <a:srgbClr val="000000"/>
                </a:solidFill>
                <a:latin typeface="Calibri Light" panose="020F0302020204030204" pitchFamily="34" charset="0"/>
              </a:rPr>
              <a:t>tud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>
          <a:xfrm>
            <a:off x="5207179" y="2547714"/>
            <a:ext cx="2884425" cy="532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accent1"/>
                </a:solidFill>
                <a:latin typeface="Calibri Light" panose="020F0302020204030204" pitchFamily="34" charset="0"/>
              </a:rPr>
              <a:t>Cégkapu törlés</a:t>
            </a:r>
            <a:endParaRPr lang="en-US" sz="24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99215" y="1397732"/>
            <a:ext cx="189738" cy="19677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31584" y="1266099"/>
            <a:ext cx="475253" cy="475253"/>
            <a:chOff x="4731584" y="1650175"/>
            <a:chExt cx="475253" cy="475253"/>
          </a:xfrm>
        </p:grpSpPr>
        <p:sp>
          <p:nvSpPr>
            <p:cNvPr id="29" name="Oval 28"/>
            <p:cNvSpPr/>
            <p:nvPr/>
          </p:nvSpPr>
          <p:spPr>
            <a:xfrm>
              <a:off x="4731584" y="1650175"/>
              <a:ext cx="475253" cy="4752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874354" y="1781808"/>
              <a:ext cx="189738" cy="19677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 Light" panose="020F03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31596" y="2682228"/>
            <a:ext cx="475254" cy="475254"/>
            <a:chOff x="4731596" y="3213997"/>
            <a:chExt cx="475254" cy="475254"/>
          </a:xfrm>
        </p:grpSpPr>
        <p:sp>
          <p:nvSpPr>
            <p:cNvPr id="34" name="Oval 33"/>
            <p:cNvSpPr/>
            <p:nvPr/>
          </p:nvSpPr>
          <p:spPr>
            <a:xfrm>
              <a:off x="4731596" y="3213997"/>
              <a:ext cx="475254" cy="4752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874354" y="3345625"/>
              <a:ext cx="189738" cy="19677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 Light" panose="020F030202020403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56458" y="2682223"/>
            <a:ext cx="475253" cy="475253"/>
            <a:chOff x="556458" y="3213992"/>
            <a:chExt cx="475253" cy="475253"/>
          </a:xfrm>
        </p:grpSpPr>
        <p:sp>
          <p:nvSpPr>
            <p:cNvPr id="23" name="Oval 22"/>
            <p:cNvSpPr/>
            <p:nvPr/>
          </p:nvSpPr>
          <p:spPr>
            <a:xfrm>
              <a:off x="556458" y="3213992"/>
              <a:ext cx="475253" cy="47525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86787" y="3345625"/>
              <a:ext cx="189738" cy="19677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28" name="Title 13"/>
          <p:cNvSpPr txBox="1">
            <a:spLocks/>
          </p:cNvSpPr>
          <p:nvPr/>
        </p:nvSpPr>
        <p:spPr>
          <a:xfrm>
            <a:off x="251520" y="0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További funkciók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0" name="Flowchart: Off-page Connector 50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C24BF1F-2F42-4B77-8A5B-758C6297C625}" type="slidenum">
              <a:rPr lang="hu-HU" sz="1100" smtClean="0">
                <a:latin typeface="Calibri Light" panose="020F0302020204030204" pitchFamily="34" charset="0"/>
              </a:rPr>
              <a:t>12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BDD9009-1A2D-4A97-87A9-3C4E063E39BC}"/>
              </a:ext>
            </a:extLst>
          </p:cNvPr>
          <p:cNvSpPr txBox="1">
            <a:spLocks/>
          </p:cNvSpPr>
          <p:nvPr/>
        </p:nvSpPr>
        <p:spPr>
          <a:xfrm>
            <a:off x="1044946" y="4202684"/>
            <a:ext cx="3024336" cy="4803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hu-HU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Beállítható Cégkapu is.</a:t>
            </a:r>
            <a:endParaRPr lang="en-US" sz="12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3" name="Title 13">
            <a:extLst>
              <a:ext uri="{FF2B5EF4-FFF2-40B4-BE49-F238E27FC236}">
                <a16:creationId xmlns:a16="http://schemas.microsoft.com/office/drawing/2014/main" id="{721C48CC-A11B-4500-9E40-EAA00F46D2BC}"/>
              </a:ext>
            </a:extLst>
          </p:cNvPr>
          <p:cNvSpPr txBox="1">
            <a:spLocks/>
          </p:cNvSpPr>
          <p:nvPr/>
        </p:nvSpPr>
        <p:spPr>
          <a:xfrm>
            <a:off x="1044604" y="3767714"/>
            <a:ext cx="5039564" cy="5322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2400" dirty="0">
                <a:solidFill>
                  <a:schemeClr val="accent1"/>
                </a:solidFill>
                <a:latin typeface="Calibri Light" panose="020F0302020204030204" pitchFamily="34" charset="0"/>
              </a:rPr>
              <a:t>Alapértelmezetten megjelenő postafiók</a:t>
            </a:r>
            <a:endParaRPr lang="en-US" sz="24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Oval 6">
            <a:extLst>
              <a:ext uri="{FF2B5EF4-FFF2-40B4-BE49-F238E27FC236}">
                <a16:creationId xmlns:a16="http://schemas.microsoft.com/office/drawing/2014/main" id="{228581C0-569D-4554-AFFD-D8B8944BFCCB}"/>
              </a:ext>
            </a:extLst>
          </p:cNvPr>
          <p:cNvSpPr/>
          <p:nvPr/>
        </p:nvSpPr>
        <p:spPr>
          <a:xfrm>
            <a:off x="556458" y="3791528"/>
            <a:ext cx="475253" cy="4752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0" name="Freeform 35">
            <a:extLst>
              <a:ext uri="{FF2B5EF4-FFF2-40B4-BE49-F238E27FC236}">
                <a16:creationId xmlns:a16="http://schemas.microsoft.com/office/drawing/2014/main" id="{BCB12C3C-EF27-4CAC-ADEC-DB793DA02855}"/>
              </a:ext>
            </a:extLst>
          </p:cNvPr>
          <p:cNvSpPr>
            <a:spLocks/>
          </p:cNvSpPr>
          <p:nvPr/>
        </p:nvSpPr>
        <p:spPr bwMode="auto">
          <a:xfrm>
            <a:off x="686787" y="3930766"/>
            <a:ext cx="189738" cy="19677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45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lowchart: Off-page Connector 50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9039C1-A834-4F85-A68C-05D97F6078C8}" type="slidenum">
              <a:rPr kumimoji="0" lang="es-HN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57" name="Title 13"/>
          <p:cNvSpPr txBox="1">
            <a:spLocks/>
          </p:cNvSpPr>
          <p:nvPr/>
        </p:nvSpPr>
        <p:spPr>
          <a:xfrm>
            <a:off x="251520" y="289597"/>
            <a:ext cx="5184576" cy="798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Gépi interfész</a:t>
            </a:r>
            <a:endParaRPr kumimoji="0" lang="en-US" sz="4400" b="1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DE057133-B05E-44FC-BD0F-321AA75C7BC6}"/>
              </a:ext>
            </a:extLst>
          </p:cNvPr>
          <p:cNvSpPr/>
          <p:nvPr/>
        </p:nvSpPr>
        <p:spPr>
          <a:xfrm>
            <a:off x="2987824" y="4011910"/>
            <a:ext cx="6156176" cy="954107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Csatlakozási adatlap: </a:t>
            </a: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  <a:hlinkClick r:id="rId4"/>
              </a:rPr>
              <a:t>http://szeusz.gov.hu/bksz</a:t>
            </a:r>
            <a:r>
              <a:rPr kumimoji="0" lang="hu-H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6358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3">
            <a:extLst>
              <a:ext uri="{FF2B5EF4-FFF2-40B4-BE49-F238E27FC236}">
                <a16:creationId xmlns:a16="http://schemas.microsoft.com/office/drawing/2014/main" id="{FAD49EC6-D851-4E47-9326-DBB9C63AA558}"/>
              </a:ext>
            </a:extLst>
          </p:cNvPr>
          <p:cNvSpPr txBox="1">
            <a:spLocks/>
          </p:cNvSpPr>
          <p:nvPr/>
        </p:nvSpPr>
        <p:spPr>
          <a:xfrm>
            <a:off x="251520" y="0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Dokumentáció, e-tananyag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Flowchart: Off-page Connector 50">
            <a:extLst>
              <a:ext uri="{FF2B5EF4-FFF2-40B4-BE49-F238E27FC236}">
                <a16:creationId xmlns:a16="http://schemas.microsoft.com/office/drawing/2014/main" id="{BB1684C5-2493-402A-863B-F3E00FB5DCC3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C24BF1F-2F42-4B77-8A5B-758C6297C625}" type="slidenum">
              <a:rPr lang="hu-HU" sz="1100" smtClean="0">
                <a:latin typeface="Calibri Light" panose="020F0302020204030204" pitchFamily="34" charset="0"/>
              </a:rPr>
              <a:t>14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8EB65DA-91AA-415E-9641-969857A92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r="2751"/>
          <a:stretch/>
        </p:blipFill>
        <p:spPr>
          <a:xfrm>
            <a:off x="251520" y="915566"/>
            <a:ext cx="6048672" cy="3163894"/>
          </a:xfrm>
          <a:prstGeom prst="rect">
            <a:avLst/>
          </a:prstGeom>
          <a:ln w="76200"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ACE51485-8541-49BF-BD51-510F9EC654CD}"/>
              </a:ext>
            </a:extLst>
          </p:cNvPr>
          <p:cNvSpPr/>
          <p:nvPr/>
        </p:nvSpPr>
        <p:spPr>
          <a:xfrm>
            <a:off x="6444208" y="843559"/>
            <a:ext cx="2555776" cy="33123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7B9D842B-CB10-47A0-B87B-E7561AC0CBEA}"/>
              </a:ext>
            </a:extLst>
          </p:cNvPr>
          <p:cNvGrpSpPr/>
          <p:nvPr/>
        </p:nvGrpSpPr>
        <p:grpSpPr>
          <a:xfrm>
            <a:off x="6444208" y="771550"/>
            <a:ext cx="2520280" cy="3662160"/>
            <a:chOff x="6282815" y="1340506"/>
            <a:chExt cx="2422243" cy="3300640"/>
          </a:xfrm>
        </p:grpSpPr>
        <p:sp>
          <p:nvSpPr>
            <p:cNvPr id="8" name="Title 13">
              <a:extLst>
                <a:ext uri="{FF2B5EF4-FFF2-40B4-BE49-F238E27FC236}">
                  <a16:creationId xmlns:a16="http://schemas.microsoft.com/office/drawing/2014/main" id="{B52582F3-2D5B-4BB0-B4EE-C5A6ACB8C1FC}"/>
                </a:ext>
              </a:extLst>
            </p:cNvPr>
            <p:cNvSpPr txBox="1">
              <a:spLocks/>
            </p:cNvSpPr>
            <p:nvPr/>
          </p:nvSpPr>
          <p:spPr>
            <a:xfrm>
              <a:off x="6490437" y="1340506"/>
              <a:ext cx="2035832" cy="63975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hu-HU" sz="2000" cap="all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SÚGÓ menüpont</a:t>
              </a:r>
              <a:endParaRPr lang="en-US" sz="2000" cap="all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E51CD8AD-DAA6-4543-B43C-BB6E4DCF4E83}"/>
                </a:ext>
              </a:extLst>
            </p:cNvPr>
            <p:cNvSpPr txBox="1">
              <a:spLocks/>
            </p:cNvSpPr>
            <p:nvPr/>
          </p:nvSpPr>
          <p:spPr>
            <a:xfrm>
              <a:off x="6282815" y="2183231"/>
              <a:ext cx="2422243" cy="245791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Aktuális frissítések, új funkciók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Felhasználói leírások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Képernyőképekkel, példákkal a címkézésre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82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-180528" y="161022"/>
          <a:ext cx="8888090" cy="4937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Flowchart: Off-page Connector 9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973FBAA9-2919-4028-9181-37B5A53BD85F}" type="slidenum">
              <a:rPr lang="es-HN" sz="1100" smtClean="0">
                <a:latin typeface="Calibri Light" panose="020F0302020204030204" pitchFamily="34" charset="0"/>
              </a:rPr>
              <a:t>2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4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251520" y="730269"/>
            <a:ext cx="8892479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sz="1400" dirty="0">
                <a:solidFill>
                  <a:srgbClr val="000000"/>
                </a:solidFill>
                <a:latin typeface="Calibri Light" panose="020F0302020204030204" pitchFamily="34" charset="0"/>
              </a:rPr>
              <a:t>A gazdálkodó szervezet nevében a regisztrációt a </a:t>
            </a:r>
            <a:r>
              <a:rPr lang="hu-HU" sz="1400" dirty="0">
                <a:solidFill>
                  <a:schemeClr val="accent1"/>
                </a:solidFill>
                <a:latin typeface="Calibri Light" panose="020F0302020204030204" pitchFamily="34" charset="0"/>
              </a:rPr>
              <a:t>képviseletére jogosult</a:t>
            </a:r>
            <a:r>
              <a:rPr lang="hu-HU" sz="1400" dirty="0">
                <a:solidFill>
                  <a:srgbClr val="000000"/>
                </a:solidFill>
                <a:latin typeface="Calibri Light" panose="020F0302020204030204" pitchFamily="34" charset="0"/>
              </a:rPr>
              <a:t> kezdeményezheti.</a:t>
            </a:r>
          </a:p>
        </p:txBody>
      </p:sp>
      <p:sp>
        <p:nvSpPr>
          <p:cNvPr id="30" name="Title 13"/>
          <p:cNvSpPr txBox="1">
            <a:spLocks/>
          </p:cNvSpPr>
          <p:nvPr/>
        </p:nvSpPr>
        <p:spPr>
          <a:xfrm>
            <a:off x="251520" y="0"/>
            <a:ext cx="8892480" cy="84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Cégkapu nyitás - https://cegkapu.gov.hu </a:t>
            </a:r>
          </a:p>
        </p:txBody>
      </p:sp>
      <p:sp>
        <p:nvSpPr>
          <p:cNvPr id="16" name="Flowchart: Off-page Connector 50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2CB3D88-FC78-4FBC-A4CB-181AEB4E8FB3}" type="slidenum">
              <a:rPr lang="es-HN" sz="1100" smtClean="0">
                <a:latin typeface="Calibri Light" panose="020F0302020204030204" pitchFamily="34" charset="0"/>
              </a:rPr>
              <a:t>3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grpSp>
        <p:nvGrpSpPr>
          <p:cNvPr id="18" name="Csoportba foglalás 17">
            <a:extLst>
              <a:ext uri="{FF2B5EF4-FFF2-40B4-BE49-F238E27FC236}">
                <a16:creationId xmlns:a16="http://schemas.microsoft.com/office/drawing/2014/main" id="{01115D69-8993-4E7A-B7CE-3DA201C7F35E}"/>
              </a:ext>
            </a:extLst>
          </p:cNvPr>
          <p:cNvGrpSpPr/>
          <p:nvPr/>
        </p:nvGrpSpPr>
        <p:grpSpPr>
          <a:xfrm>
            <a:off x="827584" y="1203598"/>
            <a:ext cx="4032448" cy="1440000"/>
            <a:chOff x="827584" y="1923678"/>
            <a:chExt cx="4032448" cy="1440000"/>
          </a:xfrm>
        </p:grpSpPr>
        <p:pic>
          <p:nvPicPr>
            <p:cNvPr id="19" name="Picture 4" descr="C:\Users\fulopcs\Desktop\icons\szolgaltatasok\narancs\it.png">
              <a:extLst>
                <a:ext uri="{FF2B5EF4-FFF2-40B4-BE49-F238E27FC236}">
                  <a16:creationId xmlns:a16="http://schemas.microsoft.com/office/drawing/2014/main" id="{6A11AEB7-C8B8-4611-B713-412481EFA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923678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F4BC5A64-5B83-4748-A00E-A2C022174CE7}"/>
                </a:ext>
              </a:extLst>
            </p:cNvPr>
            <p:cNvSpPr txBox="1">
              <a:spLocks/>
            </p:cNvSpPr>
            <p:nvPr/>
          </p:nvSpPr>
          <p:spPr>
            <a:xfrm>
              <a:off x="1907704" y="2290643"/>
              <a:ext cx="2952328" cy="70606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 sz="3600" dirty="0">
                  <a:solidFill>
                    <a:schemeClr val="accent1"/>
                  </a:solidFill>
                  <a:latin typeface="Calibri Light" panose="020F0302020204030204" pitchFamily="34" charset="0"/>
                </a:rPr>
                <a:t>Online</a:t>
              </a:r>
              <a:endParaRPr lang="en-US" sz="3200" dirty="0">
                <a:solidFill>
                  <a:srgbClr val="000000"/>
                </a:solidFill>
                <a:latin typeface="Calibri Light" panose="020F0302020204030204" pitchFamily="34" charset="0"/>
              </a:endParaRPr>
            </a:p>
          </p:txBody>
        </p:sp>
      </p:grpSp>
      <p:grpSp>
        <p:nvGrpSpPr>
          <p:cNvPr id="21" name="Csoportba foglalás 20">
            <a:extLst>
              <a:ext uri="{FF2B5EF4-FFF2-40B4-BE49-F238E27FC236}">
                <a16:creationId xmlns:a16="http://schemas.microsoft.com/office/drawing/2014/main" id="{7C43FDFC-FB19-4B2A-9D5E-F7A91690C215}"/>
              </a:ext>
            </a:extLst>
          </p:cNvPr>
          <p:cNvGrpSpPr/>
          <p:nvPr/>
        </p:nvGrpSpPr>
        <p:grpSpPr>
          <a:xfrm>
            <a:off x="4644008" y="1203598"/>
            <a:ext cx="4104456" cy="1440000"/>
            <a:chOff x="4211960" y="1923678"/>
            <a:chExt cx="4104456" cy="1440000"/>
          </a:xfrm>
        </p:grpSpPr>
        <p:pic>
          <p:nvPicPr>
            <p:cNvPr id="22" name="Picture 6" descr="C:\Users\fulopcs\Desktop\icons\szolgaltatasok\narancs\egov.png">
              <a:extLst>
                <a:ext uri="{FF2B5EF4-FFF2-40B4-BE49-F238E27FC236}">
                  <a16:creationId xmlns:a16="http://schemas.microsoft.com/office/drawing/2014/main" id="{764D9A65-4DF0-4FCF-A41A-CD94E119D2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1923678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B76D4FB5-0A49-4E29-B628-ED67ED2010EF}"/>
                </a:ext>
              </a:extLst>
            </p:cNvPr>
            <p:cNvSpPr txBox="1">
              <a:spLocks/>
            </p:cNvSpPr>
            <p:nvPr/>
          </p:nvSpPr>
          <p:spPr>
            <a:xfrm>
              <a:off x="5364088" y="2290643"/>
              <a:ext cx="2952328" cy="70606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 sz="3600" dirty="0">
                  <a:solidFill>
                    <a:schemeClr val="accent1"/>
                  </a:solidFill>
                  <a:latin typeface="Calibri Light" panose="020F0302020204030204" pitchFamily="34" charset="0"/>
                </a:rPr>
                <a:t>Űrlapos</a:t>
              </a:r>
              <a:endParaRPr lang="en-US" sz="3600" dirty="0">
                <a:solidFill>
                  <a:srgbClr val="000000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2" name="Téglalap 1">
            <a:extLst>
              <a:ext uri="{FF2B5EF4-FFF2-40B4-BE49-F238E27FC236}">
                <a16:creationId xmlns:a16="http://schemas.microsoft.com/office/drawing/2014/main" id="{F2DE5736-A9DA-4194-87F6-961CFC73FDD2}"/>
              </a:ext>
            </a:extLst>
          </p:cNvPr>
          <p:cNvSpPr/>
          <p:nvPr/>
        </p:nvSpPr>
        <p:spPr>
          <a:xfrm>
            <a:off x="683568" y="2405204"/>
            <a:ext cx="3816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u-HU" dirty="0"/>
              <a:t>Automatikus regisztráció.</a:t>
            </a:r>
          </a:p>
          <a:p>
            <a:pPr lvl="1"/>
            <a:r>
              <a:rPr lang="hu-HU" dirty="0"/>
              <a:t>Cégnyilvántartásban szereplők számára, ha az ott szereplő képviseletre jogosult kezdeményezi</a:t>
            </a:r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id="{21F96F8A-C476-4259-AA5B-10A9DF48C444}"/>
              </a:ext>
            </a:extLst>
          </p:cNvPr>
          <p:cNvSpPr/>
          <p:nvPr/>
        </p:nvSpPr>
        <p:spPr>
          <a:xfrm>
            <a:off x="4427984" y="2410398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u-HU" dirty="0"/>
              <a:t>Jóváhagyás szükséges.</a:t>
            </a:r>
          </a:p>
          <a:p>
            <a:pPr lvl="1"/>
            <a:r>
              <a:rPr lang="hu-HU" dirty="0"/>
              <a:t>Cégnyilvántartásban nem szereplők számára, meghatalmazással is.</a:t>
            </a:r>
          </a:p>
        </p:txBody>
      </p:sp>
    </p:spTree>
    <p:extLst>
      <p:ext uri="{BB962C8B-B14F-4D97-AF65-F5344CB8AC3E}">
        <p14:creationId xmlns:p14="http://schemas.microsoft.com/office/powerpoint/2010/main" val="2391379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44208" y="637782"/>
            <a:ext cx="2555776" cy="37500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2499742"/>
            <a:ext cx="5992591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sz="1400" dirty="0">
                <a:solidFill>
                  <a:srgbClr val="000000"/>
                </a:solidFill>
                <a:latin typeface="Calibri Light" panose="020F0302020204030204" pitchFamily="34" charset="0"/>
              </a:rPr>
              <a:t>Kép, ábra helye</a:t>
            </a:r>
            <a:endParaRPr lang="en-US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24" name="Csoportba foglalás 23"/>
          <p:cNvGrpSpPr/>
          <p:nvPr/>
        </p:nvGrpSpPr>
        <p:grpSpPr>
          <a:xfrm>
            <a:off x="6444208" y="637782"/>
            <a:ext cx="2520280" cy="3302119"/>
            <a:chOff x="6282815" y="1275606"/>
            <a:chExt cx="2422243" cy="2976142"/>
          </a:xfrm>
        </p:grpSpPr>
        <p:sp>
          <p:nvSpPr>
            <p:cNvPr id="25" name="Title 13"/>
            <p:cNvSpPr txBox="1">
              <a:spLocks/>
            </p:cNvSpPr>
            <p:nvPr/>
          </p:nvSpPr>
          <p:spPr>
            <a:xfrm>
              <a:off x="6490437" y="1275606"/>
              <a:ext cx="2035832" cy="5322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hu-HU" sz="2000" cap="all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Belépés után</a:t>
              </a:r>
              <a:endParaRPr lang="en-US" sz="2000" cap="all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6282815" y="1793833"/>
              <a:ext cx="2422243" cy="245791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Bal felül a névre kattintva lehet a tárhelyek között váltani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 kiírt nevek átírhatók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Alapértelmezetten az igazolások nincsenek megjelenítve (SZŰRÉS)</a:t>
              </a:r>
              <a:endParaRPr lang="en-US" sz="1800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27" name="Flowchart: Off-page Connector 50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4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2" name="Title 13"/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Cégkapu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DF988E5-EB36-4AA3-8D02-7733699FA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10" y="713634"/>
            <a:ext cx="5983085" cy="3630351"/>
          </a:xfrm>
          <a:prstGeom prst="rect">
            <a:avLst/>
          </a:prstGeom>
          <a:ln w="76200"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5200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30AF2D7F-F78D-4B64-A4F4-8D66E7801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738" y="1590537"/>
            <a:ext cx="6762750" cy="3429000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7DCF015C-717F-4D1B-BCC1-36924F4952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70" r="908" b="49601"/>
          <a:stretch/>
        </p:blipFill>
        <p:spPr>
          <a:xfrm>
            <a:off x="251520" y="915566"/>
            <a:ext cx="1732828" cy="1728192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679E43-A737-4D19-9350-A305250C713D}"/>
              </a:ext>
            </a:extLst>
          </p:cNvPr>
          <p:cNvSpPr txBox="1">
            <a:spLocks/>
          </p:cNvSpPr>
          <p:nvPr/>
        </p:nvSpPr>
        <p:spPr>
          <a:xfrm>
            <a:off x="251520" y="2710852"/>
            <a:ext cx="1732828" cy="645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2000" b="1">
                <a:solidFill>
                  <a:schemeClr val="accent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hu-HU" sz="2400" dirty="0"/>
              <a:t>MEGBÍZOTT</a:t>
            </a:r>
            <a:br>
              <a:rPr lang="hu-HU" sz="2400" dirty="0"/>
            </a:br>
            <a:r>
              <a:rPr lang="hu-HU" sz="2400" b="0" dirty="0"/>
              <a:t>(1 fő)</a:t>
            </a:r>
            <a:endParaRPr lang="en-US" b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0DF8317-BB0B-4B9C-9B25-31FFD0C90ADF}"/>
              </a:ext>
            </a:extLst>
          </p:cNvPr>
          <p:cNvSpPr txBox="1">
            <a:spLocks/>
          </p:cNvSpPr>
          <p:nvPr/>
        </p:nvSpPr>
        <p:spPr>
          <a:xfrm>
            <a:off x="2973113" y="1165565"/>
            <a:ext cx="5220000" cy="424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hu-HU" sz="2400" b="1" dirty="0">
                <a:solidFill>
                  <a:schemeClr val="accent1"/>
                </a:solidFill>
              </a:rPr>
              <a:t>ÜGYINTÉZŐK </a:t>
            </a:r>
            <a:r>
              <a:rPr lang="hu-HU" sz="2400" dirty="0">
                <a:solidFill>
                  <a:schemeClr val="accent1"/>
                </a:solidFill>
              </a:rPr>
              <a:t>(korlátlan)</a:t>
            </a:r>
            <a:endParaRPr lang="en-US" sz="1800" i="1" dirty="0">
              <a:solidFill>
                <a:schemeClr val="accent1"/>
              </a:solidFill>
            </a:endParaRPr>
          </a:p>
        </p:txBody>
      </p:sp>
      <p:sp>
        <p:nvSpPr>
          <p:cNvPr id="6" name="Flowchart: Off-page Connector 50">
            <a:extLst>
              <a:ext uri="{FF2B5EF4-FFF2-40B4-BE49-F238E27FC236}">
                <a16:creationId xmlns:a16="http://schemas.microsoft.com/office/drawing/2014/main" id="{43DA6B7C-4F52-49DB-BFE9-58F1C02FD3BC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5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7" name="Title 13">
            <a:extLst>
              <a:ext uri="{FF2B5EF4-FFF2-40B4-BE49-F238E27FC236}">
                <a16:creationId xmlns:a16="http://schemas.microsoft.com/office/drawing/2014/main" id="{4200AA18-D0F6-4F61-8198-C37A528E20AD}"/>
              </a:ext>
            </a:extLst>
          </p:cNvPr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Cégkapus Szerepkörök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076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932014"/>
            <a:ext cx="9144000" cy="1200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+mj-ea"/>
              <a:cs typeface="+mj-cs"/>
            </a:endParaRPr>
          </a:p>
        </p:txBody>
      </p:sp>
      <p:sp>
        <p:nvSpPr>
          <p:cNvPr id="10" name="Flowchart: Off-page Connector 9"/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4ED731-7A06-4D66-8ED2-C3BADA7EF7A6}" type="slidenum">
              <a:rPr kumimoji="0" lang="es-HN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467544" y="1140589"/>
            <a:ext cx="4464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0" i="0" u="none" strike="noStrike" kern="1200" cap="none" spc="0" normalizeH="0" baseline="0" noProof="0" dirty="0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Jogosultságok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0" i="0" u="none" strike="noStrike" kern="1200" cap="none" spc="0" normalizeH="0" baseline="0" noProof="0" dirty="0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Szabályok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6000" b="0" i="0" u="none" strike="noStrike" kern="1200" cap="none" spc="0" normalizeH="0" baseline="0" noProof="0" dirty="0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Címkék</a:t>
            </a:r>
            <a:endParaRPr kumimoji="0" lang="hu-HU" sz="4400" b="0" i="0" u="none" strike="noStrike" kern="1200" cap="none" spc="0" normalizeH="0" baseline="0" noProof="0" dirty="0">
              <a:ln>
                <a:noFill/>
              </a:ln>
              <a:solidFill>
                <a:srgbClr val="FBFAFA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919E549-E9B7-415D-A084-00B8E349261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634" y="913824"/>
            <a:ext cx="3507854" cy="35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14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50">
            <a:extLst>
              <a:ext uri="{FF2B5EF4-FFF2-40B4-BE49-F238E27FC236}">
                <a16:creationId xmlns:a16="http://schemas.microsoft.com/office/drawing/2014/main" id="{43DA6B7C-4F52-49DB-BFE9-58F1C02FD3BC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7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5" name="Title 13">
            <a:extLst>
              <a:ext uri="{FF2B5EF4-FFF2-40B4-BE49-F238E27FC236}">
                <a16:creationId xmlns:a16="http://schemas.microsoft.com/office/drawing/2014/main" id="{0BEA6FAA-40D8-4AD7-A182-72F433150B3A}"/>
              </a:ext>
            </a:extLst>
          </p:cNvPr>
          <p:cNvSpPr txBox="1">
            <a:spLocks/>
          </p:cNvSpPr>
          <p:nvPr/>
        </p:nvSpPr>
        <p:spPr>
          <a:xfrm>
            <a:off x="18948" y="843558"/>
            <a:ext cx="9143997" cy="916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cap="all" dirty="0">
                <a:solidFill>
                  <a:schemeClr val="accent1"/>
                </a:solidFill>
                <a:latin typeface="+mj-lt"/>
              </a:rPr>
              <a:t> </a:t>
            </a: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4D5AE867-67B5-4236-960F-229F05022774}"/>
              </a:ext>
            </a:extLst>
          </p:cNvPr>
          <p:cNvSpPr/>
          <p:nvPr/>
        </p:nvSpPr>
        <p:spPr>
          <a:xfrm>
            <a:off x="18946" y="1979242"/>
            <a:ext cx="91439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dirty="0">
                <a:solidFill>
                  <a:schemeClr val="accent1"/>
                </a:solidFill>
              </a:rPr>
              <a:t>HA  </a:t>
            </a:r>
            <a:r>
              <a:rPr lang="hu-HU" sz="2800" i="1" u="sng" dirty="0">
                <a:solidFill>
                  <a:srgbClr val="C00000"/>
                </a:solidFill>
              </a:rPr>
              <a:t>feladó = NAV</a:t>
            </a:r>
            <a:r>
              <a:rPr lang="hu-HU" sz="2800" dirty="0">
                <a:solidFill>
                  <a:schemeClr val="accent1"/>
                </a:solidFill>
              </a:rPr>
              <a:t>  AKKOR  </a:t>
            </a:r>
            <a:r>
              <a:rPr lang="hu-HU" sz="2800" u="sng" dirty="0">
                <a:solidFill>
                  <a:srgbClr val="C00000"/>
                </a:solidFill>
              </a:rPr>
              <a:t>címkézd fel NAV címkével</a:t>
            </a:r>
          </a:p>
        </p:txBody>
      </p:sp>
      <p:sp>
        <p:nvSpPr>
          <p:cNvPr id="17" name="Bal oldali szögletes zárójel 16">
            <a:extLst>
              <a:ext uri="{FF2B5EF4-FFF2-40B4-BE49-F238E27FC236}">
                <a16:creationId xmlns:a16="http://schemas.microsoft.com/office/drawing/2014/main" id="{1F42BF32-8CD5-42F1-A3A3-2182F4129CBB}"/>
              </a:ext>
            </a:extLst>
          </p:cNvPr>
          <p:cNvSpPr/>
          <p:nvPr/>
        </p:nvSpPr>
        <p:spPr>
          <a:xfrm rot="5400000">
            <a:off x="4508985" y="-1902695"/>
            <a:ext cx="163920" cy="7488830"/>
          </a:xfrm>
          <a:prstGeom prst="leftBracke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Bal oldali szögletes zárójel 17">
            <a:extLst>
              <a:ext uri="{FF2B5EF4-FFF2-40B4-BE49-F238E27FC236}">
                <a16:creationId xmlns:a16="http://schemas.microsoft.com/office/drawing/2014/main" id="{19A4720B-ADA9-46A5-AD6A-6D4FF69E5D48}"/>
              </a:ext>
            </a:extLst>
          </p:cNvPr>
          <p:cNvSpPr/>
          <p:nvPr/>
        </p:nvSpPr>
        <p:spPr>
          <a:xfrm rot="16200000">
            <a:off x="2345481" y="1550812"/>
            <a:ext cx="125464" cy="2023325"/>
          </a:xfrm>
          <a:prstGeom prst="leftBracke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4629E52C-3F0E-4752-A181-0F37FDECBFB5}"/>
              </a:ext>
            </a:extLst>
          </p:cNvPr>
          <p:cNvSpPr/>
          <p:nvPr/>
        </p:nvSpPr>
        <p:spPr>
          <a:xfrm>
            <a:off x="1835696" y="2569477"/>
            <a:ext cx="1532454" cy="369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dirty="0"/>
          </a:p>
        </p:txBody>
      </p:sp>
      <p:sp>
        <p:nvSpPr>
          <p:cNvPr id="20" name="Téglalap 19">
            <a:extLst>
              <a:ext uri="{FF2B5EF4-FFF2-40B4-BE49-F238E27FC236}">
                <a16:creationId xmlns:a16="http://schemas.microsoft.com/office/drawing/2014/main" id="{A1BBBF4A-6801-46F1-89FB-91CF99EA58F2}"/>
              </a:ext>
            </a:extLst>
          </p:cNvPr>
          <p:cNvSpPr/>
          <p:nvPr/>
        </p:nvSpPr>
        <p:spPr>
          <a:xfrm>
            <a:off x="846530" y="1395498"/>
            <a:ext cx="7488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/>
              <a:t>Címkézési szabály</a:t>
            </a:r>
          </a:p>
        </p:txBody>
      </p:sp>
      <p:sp>
        <p:nvSpPr>
          <p:cNvPr id="21" name="Téglalap 20">
            <a:extLst>
              <a:ext uri="{FF2B5EF4-FFF2-40B4-BE49-F238E27FC236}">
                <a16:creationId xmlns:a16="http://schemas.microsoft.com/office/drawing/2014/main" id="{E3CF555A-53B6-4AB2-B136-D016D3FFB889}"/>
              </a:ext>
            </a:extLst>
          </p:cNvPr>
          <p:cNvSpPr/>
          <p:nvPr/>
        </p:nvSpPr>
        <p:spPr>
          <a:xfrm>
            <a:off x="1983641" y="2594612"/>
            <a:ext cx="849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feltétel</a:t>
            </a:r>
          </a:p>
        </p:txBody>
      </p:sp>
      <p:sp>
        <p:nvSpPr>
          <p:cNvPr id="22" name="Bal oldali szögletes zárójel 21">
            <a:extLst>
              <a:ext uri="{FF2B5EF4-FFF2-40B4-BE49-F238E27FC236}">
                <a16:creationId xmlns:a16="http://schemas.microsoft.com/office/drawing/2014/main" id="{3FFDDCDB-5B93-4CF5-813B-4C070318E366}"/>
              </a:ext>
            </a:extLst>
          </p:cNvPr>
          <p:cNvSpPr/>
          <p:nvPr/>
        </p:nvSpPr>
        <p:spPr>
          <a:xfrm rot="16200000">
            <a:off x="6404134" y="690300"/>
            <a:ext cx="125463" cy="3736993"/>
          </a:xfrm>
          <a:prstGeom prst="leftBracke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3" name="Téglalap 22">
            <a:extLst>
              <a:ext uri="{FF2B5EF4-FFF2-40B4-BE49-F238E27FC236}">
                <a16:creationId xmlns:a16="http://schemas.microsoft.com/office/drawing/2014/main" id="{9342A231-B412-4D59-B434-46DEF8E8FD18}"/>
              </a:ext>
            </a:extLst>
          </p:cNvPr>
          <p:cNvSpPr/>
          <p:nvPr/>
        </p:nvSpPr>
        <p:spPr>
          <a:xfrm>
            <a:off x="5956372" y="2590085"/>
            <a:ext cx="102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címkézés</a:t>
            </a:r>
          </a:p>
        </p:txBody>
      </p:sp>
      <p:sp>
        <p:nvSpPr>
          <p:cNvPr id="24" name="Title 13">
            <a:extLst>
              <a:ext uri="{FF2B5EF4-FFF2-40B4-BE49-F238E27FC236}">
                <a16:creationId xmlns:a16="http://schemas.microsoft.com/office/drawing/2014/main" id="{02F183CF-B9B8-4FE0-878C-812C56BAB143}"/>
              </a:ext>
            </a:extLst>
          </p:cNvPr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1. lépés: szabály + Címke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39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50">
            <a:extLst>
              <a:ext uri="{FF2B5EF4-FFF2-40B4-BE49-F238E27FC236}">
                <a16:creationId xmlns:a16="http://schemas.microsoft.com/office/drawing/2014/main" id="{43DA6B7C-4F52-49DB-BFE9-58F1C02FD3BC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8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2" name="Title 13">
            <a:extLst>
              <a:ext uri="{FF2B5EF4-FFF2-40B4-BE49-F238E27FC236}">
                <a16:creationId xmlns:a16="http://schemas.microsoft.com/office/drawing/2014/main" id="{2AB09549-A761-4BF9-AD80-BE389790B3CE}"/>
              </a:ext>
            </a:extLst>
          </p:cNvPr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2. lépés: Címke + ügyintéző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itle 13">
            <a:extLst>
              <a:ext uri="{FF2B5EF4-FFF2-40B4-BE49-F238E27FC236}">
                <a16:creationId xmlns:a16="http://schemas.microsoft.com/office/drawing/2014/main" id="{361AE221-4255-4B81-A65F-BCE94032CFCA}"/>
              </a:ext>
            </a:extLst>
          </p:cNvPr>
          <p:cNvSpPr txBox="1">
            <a:spLocks/>
          </p:cNvSpPr>
          <p:nvPr/>
        </p:nvSpPr>
        <p:spPr>
          <a:xfrm>
            <a:off x="18948" y="843558"/>
            <a:ext cx="9143997" cy="916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cap="all" dirty="0">
                <a:solidFill>
                  <a:schemeClr val="accent1"/>
                </a:solidFill>
                <a:latin typeface="+mj-lt"/>
              </a:rPr>
              <a:t> </a:t>
            </a:r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DF2E118C-E642-42A5-AF85-CF364161C834}"/>
              </a:ext>
            </a:extLst>
          </p:cNvPr>
          <p:cNvSpPr/>
          <p:nvPr/>
        </p:nvSpPr>
        <p:spPr>
          <a:xfrm>
            <a:off x="18946" y="1979242"/>
            <a:ext cx="9143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dirty="0">
                <a:solidFill>
                  <a:schemeClr val="accent1"/>
                </a:solidFill>
              </a:rPr>
              <a:t>HA  </a:t>
            </a:r>
            <a:r>
              <a:rPr lang="hu-HU" sz="2800" i="1" u="sng" dirty="0">
                <a:solidFill>
                  <a:srgbClr val="C00000"/>
                </a:solidFill>
              </a:rPr>
              <a:t>címke = NAV</a:t>
            </a:r>
            <a:r>
              <a:rPr lang="hu-HU" sz="2800" dirty="0">
                <a:solidFill>
                  <a:schemeClr val="accent1"/>
                </a:solidFill>
              </a:rPr>
              <a:t>  AKKOR </a:t>
            </a:r>
            <a:r>
              <a:rPr lang="hu-HU" sz="2800" u="sng" dirty="0">
                <a:solidFill>
                  <a:srgbClr val="C00000"/>
                </a:solidFill>
              </a:rPr>
              <a:t>a következő ügykezelők tölthetik le:</a:t>
            </a:r>
          </a:p>
        </p:txBody>
      </p:sp>
      <p:sp>
        <p:nvSpPr>
          <p:cNvPr id="15" name="Bal oldali szögletes zárójel 14">
            <a:extLst>
              <a:ext uri="{FF2B5EF4-FFF2-40B4-BE49-F238E27FC236}">
                <a16:creationId xmlns:a16="http://schemas.microsoft.com/office/drawing/2014/main" id="{1204E0D7-5140-4880-A85F-6B3492D5AD58}"/>
              </a:ext>
            </a:extLst>
          </p:cNvPr>
          <p:cNvSpPr/>
          <p:nvPr/>
        </p:nvSpPr>
        <p:spPr>
          <a:xfrm rot="5400000">
            <a:off x="4510829" y="-2499553"/>
            <a:ext cx="194350" cy="8712968"/>
          </a:xfrm>
          <a:prstGeom prst="leftBracke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Bal oldali szögletes zárójel 15">
            <a:extLst>
              <a:ext uri="{FF2B5EF4-FFF2-40B4-BE49-F238E27FC236}">
                <a16:creationId xmlns:a16="http://schemas.microsoft.com/office/drawing/2014/main" id="{B7B89D70-765F-49DD-A777-EF08F83A756D}"/>
              </a:ext>
            </a:extLst>
          </p:cNvPr>
          <p:cNvSpPr/>
          <p:nvPr/>
        </p:nvSpPr>
        <p:spPr>
          <a:xfrm rot="16200000">
            <a:off x="1704507" y="1550812"/>
            <a:ext cx="125464" cy="2023325"/>
          </a:xfrm>
          <a:prstGeom prst="leftBracke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63B1EBC4-8A04-4992-8D46-951B0FFBFBE7}"/>
              </a:ext>
            </a:extLst>
          </p:cNvPr>
          <p:cNvSpPr/>
          <p:nvPr/>
        </p:nvSpPr>
        <p:spPr>
          <a:xfrm>
            <a:off x="1835696" y="2569477"/>
            <a:ext cx="1532454" cy="369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dirty="0"/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6ED252D8-0A60-4C19-9129-07F7312B1E72}"/>
              </a:ext>
            </a:extLst>
          </p:cNvPr>
          <p:cNvSpPr/>
          <p:nvPr/>
        </p:nvSpPr>
        <p:spPr>
          <a:xfrm>
            <a:off x="251520" y="1395498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/>
              <a:t>Jogosultság beállítás</a:t>
            </a:r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7837B90B-D06A-4D4F-A80B-D4C824C5DE6E}"/>
              </a:ext>
            </a:extLst>
          </p:cNvPr>
          <p:cNvSpPr/>
          <p:nvPr/>
        </p:nvSpPr>
        <p:spPr>
          <a:xfrm>
            <a:off x="1342667" y="2594612"/>
            <a:ext cx="849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feltétel</a:t>
            </a:r>
          </a:p>
        </p:txBody>
      </p:sp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B29B5311-A407-42CD-92F9-8C4BDF9622CC}"/>
              </a:ext>
            </a:extLst>
          </p:cNvPr>
          <p:cNvGrpSpPr/>
          <p:nvPr/>
        </p:nvGrpSpPr>
        <p:grpSpPr>
          <a:xfrm>
            <a:off x="3859022" y="3723878"/>
            <a:ext cx="5105466" cy="463353"/>
            <a:chOff x="3859022" y="2496064"/>
            <a:chExt cx="5105466" cy="463353"/>
          </a:xfrm>
        </p:grpSpPr>
        <p:sp>
          <p:nvSpPr>
            <p:cNvPr id="21" name="Bal oldali szögletes zárójel 20">
              <a:extLst>
                <a:ext uri="{FF2B5EF4-FFF2-40B4-BE49-F238E27FC236}">
                  <a16:creationId xmlns:a16="http://schemas.microsoft.com/office/drawing/2014/main" id="{261037A4-6F58-426F-AF02-0BA2B5040972}"/>
                </a:ext>
              </a:extLst>
            </p:cNvPr>
            <p:cNvSpPr/>
            <p:nvPr/>
          </p:nvSpPr>
          <p:spPr>
            <a:xfrm rot="16200000">
              <a:off x="6349024" y="6063"/>
              <a:ext cx="125464" cy="5105465"/>
            </a:xfrm>
            <a:prstGeom prst="leftBracket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2" name="Téglalap 21">
              <a:extLst>
                <a:ext uri="{FF2B5EF4-FFF2-40B4-BE49-F238E27FC236}">
                  <a16:creationId xmlns:a16="http://schemas.microsoft.com/office/drawing/2014/main" id="{8DE763BB-C1CA-41D1-8CB8-CDC086F83EBE}"/>
                </a:ext>
              </a:extLst>
            </p:cNvPr>
            <p:cNvSpPr/>
            <p:nvPr/>
          </p:nvSpPr>
          <p:spPr>
            <a:xfrm>
              <a:off x="3859022" y="2590085"/>
              <a:ext cx="510546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dirty="0"/>
                <a:t>hozzáférési jogosultság</a:t>
              </a:r>
            </a:p>
          </p:txBody>
        </p:sp>
      </p:grpSp>
      <p:sp>
        <p:nvSpPr>
          <p:cNvPr id="23" name="Téglalap 22">
            <a:extLst>
              <a:ext uri="{FF2B5EF4-FFF2-40B4-BE49-F238E27FC236}">
                <a16:creationId xmlns:a16="http://schemas.microsoft.com/office/drawing/2014/main" id="{188E78AD-8577-4EAA-AB66-60276A6ACC20}"/>
              </a:ext>
            </a:extLst>
          </p:cNvPr>
          <p:cNvSpPr/>
          <p:nvPr/>
        </p:nvSpPr>
        <p:spPr>
          <a:xfrm>
            <a:off x="5436096" y="2612894"/>
            <a:ext cx="16466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/>
              <a:t>Ügyintéző 1</a:t>
            </a:r>
          </a:p>
          <a:p>
            <a:r>
              <a:rPr lang="hu-HU" sz="2400" dirty="0"/>
              <a:t>Ügyintéző 3</a:t>
            </a:r>
          </a:p>
          <a:p>
            <a:r>
              <a:rPr lang="hu-HU" sz="2400" dirty="0"/>
              <a:t>Ügyintéző 4</a:t>
            </a:r>
          </a:p>
        </p:txBody>
      </p:sp>
    </p:spTree>
    <p:extLst>
      <p:ext uri="{BB962C8B-B14F-4D97-AF65-F5344CB8AC3E}">
        <p14:creationId xmlns:p14="http://schemas.microsoft.com/office/powerpoint/2010/main" val="623642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50">
            <a:extLst>
              <a:ext uri="{FF2B5EF4-FFF2-40B4-BE49-F238E27FC236}">
                <a16:creationId xmlns:a16="http://schemas.microsoft.com/office/drawing/2014/main" id="{43DA6B7C-4F52-49DB-BFE9-58F1C02FD3BC}"/>
              </a:ext>
            </a:extLst>
          </p:cNvPr>
          <p:cNvSpPr/>
          <p:nvPr/>
        </p:nvSpPr>
        <p:spPr>
          <a:xfrm>
            <a:off x="8637215" y="161022"/>
            <a:ext cx="327273" cy="295200"/>
          </a:xfrm>
          <a:prstGeom prst="flowChartOffpageConnector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4AE9FF9-9523-4A52-BEDD-1EF98CE8158F}" type="slidenum">
              <a:rPr lang="hu-HU" sz="1100" smtClean="0">
                <a:latin typeface="Calibri Light" panose="020F0302020204030204" pitchFamily="34" charset="0"/>
              </a:rPr>
              <a:t>9</a:t>
            </a:fld>
            <a:endParaRPr lang="en-US" sz="1100" dirty="0">
              <a:latin typeface="Calibri Light" panose="020F0302020204030204" pitchFamily="34" charset="0"/>
            </a:endParaRPr>
          </a:p>
        </p:txBody>
      </p:sp>
      <p:sp>
        <p:nvSpPr>
          <p:cNvPr id="12" name="Title 13">
            <a:extLst>
              <a:ext uri="{FF2B5EF4-FFF2-40B4-BE49-F238E27FC236}">
                <a16:creationId xmlns:a16="http://schemas.microsoft.com/office/drawing/2014/main" id="{2AB09549-A761-4BF9-AD80-BE389790B3CE}"/>
              </a:ext>
            </a:extLst>
          </p:cNvPr>
          <p:cNvSpPr txBox="1">
            <a:spLocks/>
          </p:cNvSpPr>
          <p:nvPr/>
        </p:nvSpPr>
        <p:spPr>
          <a:xfrm>
            <a:off x="251520" y="-20538"/>
            <a:ext cx="8892480" cy="7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hu-HU" cap="all" dirty="0">
                <a:solidFill>
                  <a:schemeClr val="accent1"/>
                </a:solidFill>
                <a:latin typeface="Calibri Light" panose="020F0302020204030204" pitchFamily="34" charset="0"/>
              </a:rPr>
              <a:t>Beállítások - Cégkapu adminisztráció</a:t>
            </a:r>
            <a:endParaRPr lang="en-US" cap="all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4C68D7C-A227-46D0-B760-CCA529E008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1" b="20600"/>
          <a:stretch/>
        </p:blipFill>
        <p:spPr>
          <a:xfrm>
            <a:off x="365537" y="685531"/>
            <a:ext cx="5617845" cy="3816424"/>
          </a:xfrm>
          <a:prstGeom prst="rect">
            <a:avLst/>
          </a:prstGeom>
          <a:ln w="76200">
            <a:solidFill>
              <a:schemeClr val="bg1">
                <a:lumMod val="75000"/>
              </a:schemeClr>
            </a:solidFill>
          </a:ln>
        </p:spPr>
      </p:pic>
      <p:sp>
        <p:nvSpPr>
          <p:cNvPr id="25" name="Rectangle 1">
            <a:extLst>
              <a:ext uri="{FF2B5EF4-FFF2-40B4-BE49-F238E27FC236}">
                <a16:creationId xmlns:a16="http://schemas.microsoft.com/office/drawing/2014/main" id="{BA7EECC3-749E-4920-91A2-0C505E83A3B9}"/>
              </a:ext>
            </a:extLst>
          </p:cNvPr>
          <p:cNvSpPr/>
          <p:nvPr/>
        </p:nvSpPr>
        <p:spPr>
          <a:xfrm>
            <a:off x="6444208" y="637782"/>
            <a:ext cx="2555776" cy="39501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Csoportba foglalás 25">
            <a:extLst>
              <a:ext uri="{FF2B5EF4-FFF2-40B4-BE49-F238E27FC236}">
                <a16:creationId xmlns:a16="http://schemas.microsoft.com/office/drawing/2014/main" id="{F48760F9-D3FA-48B8-8CA1-EBFFBC421836}"/>
              </a:ext>
            </a:extLst>
          </p:cNvPr>
          <p:cNvGrpSpPr/>
          <p:nvPr/>
        </p:nvGrpSpPr>
        <p:grpSpPr>
          <a:xfrm>
            <a:off x="6444208" y="637782"/>
            <a:ext cx="2520280" cy="3518144"/>
            <a:chOff x="6282815" y="1275606"/>
            <a:chExt cx="2422243" cy="3170841"/>
          </a:xfrm>
        </p:grpSpPr>
        <p:sp>
          <p:nvSpPr>
            <p:cNvPr id="27" name="Title 13">
              <a:extLst>
                <a:ext uri="{FF2B5EF4-FFF2-40B4-BE49-F238E27FC236}">
                  <a16:creationId xmlns:a16="http://schemas.microsoft.com/office/drawing/2014/main" id="{12594EB9-FFFE-468F-BA0E-60EF6D4846A4}"/>
                </a:ext>
              </a:extLst>
            </p:cNvPr>
            <p:cNvSpPr txBox="1">
              <a:spLocks/>
            </p:cNvSpPr>
            <p:nvPr/>
          </p:nvSpPr>
          <p:spPr>
            <a:xfrm>
              <a:off x="6490437" y="1275606"/>
              <a:ext cx="2035832" cy="63636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hu-HU" sz="2000" cap="all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Cég nevére kattintás után</a:t>
              </a:r>
              <a:endParaRPr lang="en-US" sz="2000" cap="all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AD29FB3A-BF9F-4910-8D9C-EA90F1C30F41}"/>
                </a:ext>
              </a:extLst>
            </p:cNvPr>
            <p:cNvSpPr txBox="1">
              <a:spLocks/>
            </p:cNvSpPr>
            <p:nvPr/>
          </p:nvSpPr>
          <p:spPr>
            <a:xfrm>
              <a:off x="6282815" y="1988532"/>
              <a:ext cx="2422243" cy="245791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Címkékhez ügyintézőt rendelni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Automatikus címkézési szabályt beállítani</a:t>
              </a:r>
            </a:p>
            <a:p>
              <a:pPr marL="252000" indent="-180000">
                <a:spcBef>
                  <a:spcPts val="1200"/>
                </a:spcBef>
              </a:pPr>
              <a:r>
                <a:rPr lang="hu-HU" sz="1800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Dokumentáció, példákkal minden funkcióra</a:t>
              </a:r>
              <a:endParaRPr lang="en-US" sz="1800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7877887"/>
      </p:ext>
    </p:extLst>
  </p:cSld>
  <p:clrMapOvr>
    <a:masterClrMapping/>
  </p:clrMapOvr>
</p:sld>
</file>

<file path=ppt/theme/theme1.xml><?xml version="1.0" encoding="utf-8"?>
<a:theme xmlns:a="http://schemas.openxmlformats.org/drawingml/2006/main" name="NISZ_cím">
  <a:themeElements>
    <a:clrScheme name="Mayas Theme Color">
      <a:dk1>
        <a:srgbClr val="5C5C5C"/>
      </a:dk1>
      <a:lt1>
        <a:sysClr val="window" lastClr="FFFFFF"/>
      </a:lt1>
      <a:dk2>
        <a:srgbClr val="3F3F3F"/>
      </a:dk2>
      <a:lt2>
        <a:srgbClr val="FCFCFC"/>
      </a:lt2>
      <a:accent1>
        <a:srgbClr val="1B6AA3"/>
      </a:accent1>
      <a:accent2>
        <a:srgbClr val="84CBC5"/>
      </a:accent2>
      <a:accent3>
        <a:srgbClr val="F8D35E"/>
      </a:accent3>
      <a:accent4>
        <a:srgbClr val="F47264"/>
      </a:accent4>
      <a:accent5>
        <a:srgbClr val="7CC8EC"/>
      </a:accent5>
      <a:accent6>
        <a:srgbClr val="868AD1"/>
      </a:accent6>
      <a:hlink>
        <a:srgbClr val="0000FF"/>
      </a:hlink>
      <a:folHlink>
        <a:srgbClr val="800080"/>
      </a:folHlink>
    </a:clrScheme>
    <a:fontScheme name="Mayas Fonts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ISZ_cím">
  <a:themeElements>
    <a:clrScheme name="Mayas Theme Color">
      <a:dk1>
        <a:srgbClr val="5C5C5C"/>
      </a:dk1>
      <a:lt1>
        <a:sysClr val="window" lastClr="FFFFFF"/>
      </a:lt1>
      <a:dk2>
        <a:srgbClr val="3F3F3F"/>
      </a:dk2>
      <a:lt2>
        <a:srgbClr val="FCFCFC"/>
      </a:lt2>
      <a:accent1>
        <a:srgbClr val="1B6AA3"/>
      </a:accent1>
      <a:accent2>
        <a:srgbClr val="84CBC5"/>
      </a:accent2>
      <a:accent3>
        <a:srgbClr val="F8D35E"/>
      </a:accent3>
      <a:accent4>
        <a:srgbClr val="F47264"/>
      </a:accent4>
      <a:accent5>
        <a:srgbClr val="7CC8EC"/>
      </a:accent5>
      <a:accent6>
        <a:srgbClr val="868AD1"/>
      </a:accent6>
      <a:hlink>
        <a:srgbClr val="0000FF"/>
      </a:hlink>
      <a:folHlink>
        <a:srgbClr val="800080"/>
      </a:folHlink>
    </a:clrScheme>
    <a:fontScheme name="Mayas Fonts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5541</TotalTime>
  <Words>1446</Words>
  <Application>Microsoft Office PowerPoint</Application>
  <PresentationFormat>Diavetítés a képernyőre (16:9 oldalarány)</PresentationFormat>
  <Paragraphs>188</Paragraphs>
  <Slides>14</Slides>
  <Notes>12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Source Sans Pro Light</vt:lpstr>
      <vt:lpstr>Wingdings</vt:lpstr>
      <vt:lpstr>NISZ_cím</vt:lpstr>
      <vt:lpstr>1_NISZ_cím</vt:lpstr>
      <vt:lpstr>Mi a cégkapu?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NISZ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Fülöp Csaba</dc:creator>
  <cp:lastModifiedBy>Molnár Emil</cp:lastModifiedBy>
  <cp:revision>335</cp:revision>
  <dcterms:created xsi:type="dcterms:W3CDTF">2014-02-03T20:55:49Z</dcterms:created>
  <dcterms:modified xsi:type="dcterms:W3CDTF">2018-12-05T07:00:47Z</dcterms:modified>
</cp:coreProperties>
</file>